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</p:sldIdLst>
  <p:sldSz cx="9144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Century Gothic"/>
        <a:ea typeface="Century Gothic"/>
        <a:cs typeface="Century Gothic"/>
        <a:sym typeface="Century Gothic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Century Gothic"/>
        <a:ea typeface="Century Gothic"/>
        <a:cs typeface="Century Gothic"/>
        <a:sym typeface="Century Gothic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Century Gothic"/>
        <a:ea typeface="Century Gothic"/>
        <a:cs typeface="Century Gothic"/>
        <a:sym typeface="Century Gothic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Century Gothic"/>
        <a:ea typeface="Century Gothic"/>
        <a:cs typeface="Century Gothic"/>
        <a:sym typeface="Century Gothic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Century Gothic"/>
        <a:ea typeface="Century Gothic"/>
        <a:cs typeface="Century Gothic"/>
        <a:sym typeface="Century Gothic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Century Gothic"/>
        <a:ea typeface="Century Gothic"/>
        <a:cs typeface="Century Gothic"/>
        <a:sym typeface="Century Gothic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Century Gothic"/>
        <a:ea typeface="Century Gothic"/>
        <a:cs typeface="Century Gothic"/>
        <a:sym typeface="Century Gothic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Century Gothic"/>
        <a:ea typeface="Century Gothic"/>
        <a:cs typeface="Century Gothic"/>
        <a:sym typeface="Century Gothic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Century Gothic"/>
        <a:ea typeface="Century Gothic"/>
        <a:cs typeface="Century Gothic"/>
        <a:sym typeface="Century Gothic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n" i="on">
        <a:font>
          <a:latin typeface="Century Gothic"/>
          <a:ea typeface="Century Gothic"/>
          <a:cs typeface="Century Gothic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DCEACA"/>
          </a:solidFill>
        </a:fill>
      </a:tcStyle>
    </a:wholeTbl>
    <a:band2H>
      <a:tcTxStyle b="def" i="def"/>
      <a:tcStyle>
        <a:tcBdr/>
        <a:fill>
          <a:solidFill>
            <a:srgbClr val="EEF5E6"/>
          </a:solidFill>
        </a:fill>
      </a:tcStyle>
    </a:band2H>
    <a:firstCol>
      <a:tcTxStyle b="on" i="on">
        <a:font>
          <a:latin typeface="Century Gothic"/>
          <a:ea typeface="Century Gothic"/>
          <a:cs typeface="Century Gothic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chemeClr val="accent1"/>
          </a:solidFill>
        </a:fill>
      </a:tcStyle>
    </a:firstCol>
    <a:lastRow>
      <a:tcTxStyle b="on" i="on">
        <a:font>
          <a:latin typeface="Century Gothic"/>
          <a:ea typeface="Century Gothic"/>
          <a:cs typeface="Century Gothic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chemeClr val="accent1"/>
          </a:solidFill>
        </a:fill>
      </a:tcStyle>
    </a:lastRow>
    <a:firstRow>
      <a:tcTxStyle b="on" i="on">
        <a:font>
          <a:latin typeface="Century Gothic"/>
          <a:ea typeface="Century Gothic"/>
          <a:cs typeface="Century Gothic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n" i="on">
        <a:font>
          <a:latin typeface="Century Gothic"/>
          <a:ea typeface="Century Gothic"/>
          <a:cs typeface="Century Gothic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FFD2CA"/>
          </a:solidFill>
        </a:fill>
      </a:tcStyle>
    </a:wholeTbl>
    <a:band2H>
      <a:tcTxStyle b="def" i="def"/>
      <a:tcStyle>
        <a:tcBdr/>
        <a:fill>
          <a:solidFill>
            <a:srgbClr val="FFEAE6"/>
          </a:solidFill>
        </a:fill>
      </a:tcStyle>
    </a:band2H>
    <a:firstCol>
      <a:tcTxStyle b="on" i="on">
        <a:font>
          <a:latin typeface="Century Gothic"/>
          <a:ea typeface="Century Gothic"/>
          <a:cs typeface="Century Gothic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chemeClr val="accent3"/>
          </a:solidFill>
        </a:fill>
      </a:tcStyle>
    </a:firstCol>
    <a:lastRow>
      <a:tcTxStyle b="on" i="on">
        <a:font>
          <a:latin typeface="Century Gothic"/>
          <a:ea typeface="Century Gothic"/>
          <a:cs typeface="Century Gothic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chemeClr val="accent3"/>
          </a:solidFill>
        </a:fill>
      </a:tcStyle>
    </a:lastRow>
    <a:firstRow>
      <a:tcTxStyle b="on" i="on">
        <a:font>
          <a:latin typeface="Century Gothic"/>
          <a:ea typeface="Century Gothic"/>
          <a:cs typeface="Century Gothic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n" i="on">
        <a:font>
          <a:latin typeface="Century Gothic"/>
          <a:ea typeface="Century Gothic"/>
          <a:cs typeface="Century Gothic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FFDFCB"/>
          </a:solidFill>
        </a:fill>
      </a:tcStyle>
    </a:wholeTbl>
    <a:band2H>
      <a:tcTxStyle b="def" i="def"/>
      <a:tcStyle>
        <a:tcBdr/>
        <a:fill>
          <a:solidFill>
            <a:srgbClr val="FFF0E7"/>
          </a:solidFill>
        </a:fill>
      </a:tcStyle>
    </a:band2H>
    <a:firstCol>
      <a:tcTxStyle b="on" i="on">
        <a:font>
          <a:latin typeface="Century Gothic"/>
          <a:ea typeface="Century Gothic"/>
          <a:cs typeface="Century Gothic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chemeClr val="accent6"/>
          </a:solidFill>
        </a:fill>
      </a:tcStyle>
    </a:firstCol>
    <a:lastRow>
      <a:tcTxStyle b="on" i="on">
        <a:font>
          <a:latin typeface="Century Gothic"/>
          <a:ea typeface="Century Gothic"/>
          <a:cs typeface="Century Gothic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chemeClr val="accent6"/>
          </a:solidFill>
        </a:fill>
      </a:tcStyle>
    </a:lastRow>
    <a:firstRow>
      <a:tcTxStyle b="on" i="on">
        <a:font>
          <a:latin typeface="Century Gothic"/>
          <a:ea typeface="Century Gothic"/>
          <a:cs typeface="Century Gothic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n" i="on">
        <a:font>
          <a:latin typeface="Century Gothic"/>
          <a:ea typeface="Century Gothic"/>
          <a:cs typeface="Century Gothic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n">
        <a:font>
          <a:latin typeface="Century Gothic"/>
          <a:ea typeface="Century Gothic"/>
          <a:cs typeface="Century Gothic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n">
        <a:font>
          <a:latin typeface="Century Gothic"/>
          <a:ea typeface="Century Gothic"/>
          <a:cs typeface="Century Gothic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n">
        <a:font>
          <a:latin typeface="Century Gothic"/>
          <a:ea typeface="Century Gothic"/>
          <a:cs typeface="Century Gothic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n" i="on">
        <a:font>
          <a:latin typeface="Century Gothic"/>
          <a:ea typeface="Century Gothic"/>
          <a:cs typeface="Century Gothic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n">
        <a:font>
          <a:latin typeface="Century Gothic"/>
          <a:ea typeface="Century Gothic"/>
          <a:cs typeface="Century Gothic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000000"/>
          </a:solidFill>
        </a:fill>
      </a:tcStyle>
    </a:firstCol>
    <a:lastRow>
      <a:tcTxStyle b="on" i="on">
        <a:font>
          <a:latin typeface="Century Gothic"/>
          <a:ea typeface="Century Gothic"/>
          <a:cs typeface="Century Gothic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000000"/>
          </a:solidFill>
        </a:fill>
      </a:tcStyle>
    </a:lastRow>
    <a:firstRow>
      <a:tcTxStyle b="on" i="on">
        <a:font>
          <a:latin typeface="Century Gothic"/>
          <a:ea typeface="Century Gothic"/>
          <a:cs typeface="Century Gothic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n" i="on">
        <a:font>
          <a:latin typeface="Century Gothic"/>
          <a:ea typeface="Century Gothic"/>
          <a:cs typeface="Century Gothic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n">
        <a:font>
          <a:latin typeface="Century Gothic"/>
          <a:ea typeface="Century Gothic"/>
          <a:cs typeface="Century Gothic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n">
        <a:font>
          <a:latin typeface="Century Gothic"/>
          <a:ea typeface="Century Gothic"/>
          <a:cs typeface="Century Gothic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508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lastRow>
    <a:firstRow>
      <a:tcTxStyle b="on" i="on">
        <a:font>
          <a:latin typeface="Century Gothic"/>
          <a:ea typeface="Century Gothic"/>
          <a:cs typeface="Century Gothic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slide" Target="slides/slide57.xml"/><Relationship Id="rId65" Type="http://schemas.openxmlformats.org/officeDocument/2006/relationships/slide" Target="slides/slide58.xml"/><Relationship Id="rId66" Type="http://schemas.openxmlformats.org/officeDocument/2006/relationships/slide" Target="slides/slide59.xml"/><Relationship Id="rId67" Type="http://schemas.openxmlformats.org/officeDocument/2006/relationships/slide" Target="slides/slide60.xml"/><Relationship Id="rId68" Type="http://schemas.openxmlformats.org/officeDocument/2006/relationships/slide" Target="slides/slide61.xml"/><Relationship Id="rId69" Type="http://schemas.openxmlformats.org/officeDocument/2006/relationships/slide" Target="slides/slide62.xml"/><Relationship Id="rId70" Type="http://schemas.openxmlformats.org/officeDocument/2006/relationships/slide" Target="slides/slide63.xml"/><Relationship Id="rId71" Type="http://schemas.openxmlformats.org/officeDocument/2006/relationships/slide" Target="slides/slide64.xml"/><Relationship Id="rId72" Type="http://schemas.openxmlformats.org/officeDocument/2006/relationships/slide" Target="slides/slide65.xml"/><Relationship Id="rId73" Type="http://schemas.openxmlformats.org/officeDocument/2006/relationships/slide" Target="slides/slide66.xml"/><Relationship Id="rId74" Type="http://schemas.openxmlformats.org/officeDocument/2006/relationships/slide" Target="slides/slide67.xml"/><Relationship Id="rId75" Type="http://schemas.openxmlformats.org/officeDocument/2006/relationships/slide" Target="slides/slide68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78" name="Shape 278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1pPr>
    <a:lvl2pPr indent="228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2pPr>
    <a:lvl3pPr indent="457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3pPr>
    <a:lvl4pPr indent="685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4pPr>
    <a:lvl5pPr indent="9144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5pPr>
    <a:lvl6pPr indent="11430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6pPr>
    <a:lvl7pPr indent="1371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7pPr>
    <a:lvl8pPr indent="1600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8pPr>
    <a:lvl9pPr indent="1828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0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Group 91"/>
          <p:cNvGrpSpPr/>
          <p:nvPr/>
        </p:nvGrpSpPr>
        <p:grpSpPr>
          <a:xfrm>
            <a:off x="-644959" y="0"/>
            <a:ext cx="10458654" cy="7117072"/>
            <a:chOff x="0" y="0"/>
            <a:chExt cx="10458653" cy="7117071"/>
          </a:xfrm>
        </p:grpSpPr>
        <p:grpSp>
          <p:nvGrpSpPr>
            <p:cNvPr id="68" name="Group 68"/>
            <p:cNvGrpSpPr/>
            <p:nvPr/>
          </p:nvGrpSpPr>
          <p:grpSpPr>
            <a:xfrm>
              <a:off x="644958" y="0"/>
              <a:ext cx="9144001" cy="6858000"/>
              <a:chOff x="0" y="0"/>
              <a:chExt cx="9144000" cy="6858000"/>
            </a:xfrm>
          </p:grpSpPr>
          <p:grpSp>
            <p:nvGrpSpPr>
              <p:cNvPr id="56" name="Group 56"/>
              <p:cNvGrpSpPr/>
              <p:nvPr/>
            </p:nvGrpSpPr>
            <p:grpSpPr>
              <a:xfrm>
                <a:off x="-1" y="0"/>
                <a:ext cx="2514601" cy="6858000"/>
                <a:chOff x="0" y="0"/>
                <a:chExt cx="2514600" cy="6858000"/>
              </a:xfrm>
            </p:grpSpPr>
            <p:sp>
              <p:nvSpPr>
                <p:cNvPr id="53" name="Shape 53"/>
                <p:cNvSpPr/>
                <p:nvPr/>
              </p:nvSpPr>
              <p:spPr>
                <a:xfrm>
                  <a:off x="914399" y="0"/>
                  <a:ext cx="1600201" cy="6858000"/>
                </a:xfrm>
                <a:prstGeom prst="rect">
                  <a:avLst/>
                </a:prstGeom>
                <a:solidFill>
                  <a:srgbClr val="FFFFFF">
                    <a:alpha val="10000"/>
                  </a:srgb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>
                      <a:solidFill>
                        <a:srgbClr val="FFFFFF"/>
                      </a:solidFill>
                    </a:defRPr>
                  </a:pPr>
                </a:p>
              </p:txBody>
            </p:sp>
            <p:sp>
              <p:nvSpPr>
                <p:cNvPr id="54" name="Shape 54"/>
                <p:cNvSpPr/>
                <p:nvPr/>
              </p:nvSpPr>
              <p:spPr>
                <a:xfrm>
                  <a:off x="-1" y="0"/>
                  <a:ext cx="457201" cy="6858000"/>
                </a:xfrm>
                <a:prstGeom prst="rect">
                  <a:avLst/>
                </a:prstGeom>
                <a:solidFill>
                  <a:srgbClr val="FFFFFF">
                    <a:alpha val="10000"/>
                  </a:srgb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>
                      <a:solidFill>
                        <a:srgbClr val="FFFFFF"/>
                      </a:solidFill>
                    </a:defRPr>
                  </a:pPr>
                </a:p>
              </p:txBody>
            </p:sp>
            <p:sp>
              <p:nvSpPr>
                <p:cNvPr id="55" name="Shape 55"/>
                <p:cNvSpPr/>
                <p:nvPr/>
              </p:nvSpPr>
              <p:spPr>
                <a:xfrm>
                  <a:off x="228599" y="0"/>
                  <a:ext cx="762001" cy="6858000"/>
                </a:xfrm>
                <a:prstGeom prst="rect">
                  <a:avLst/>
                </a:prstGeom>
                <a:solidFill>
                  <a:srgbClr val="FFFFFF">
                    <a:alpha val="10000"/>
                  </a:srgb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>
                      <a:solidFill>
                        <a:srgbClr val="FFFFFF"/>
                      </a:solidFill>
                    </a:defRPr>
                  </a:pPr>
                </a:p>
              </p:txBody>
            </p:sp>
          </p:grpSp>
          <p:grpSp>
            <p:nvGrpSpPr>
              <p:cNvPr id="60" name="Group 60"/>
              <p:cNvGrpSpPr/>
              <p:nvPr/>
            </p:nvGrpSpPr>
            <p:grpSpPr>
              <a:xfrm>
                <a:off x="422909" y="0"/>
                <a:ext cx="2514601" cy="6858000"/>
                <a:chOff x="0" y="0"/>
                <a:chExt cx="2514600" cy="6858000"/>
              </a:xfrm>
            </p:grpSpPr>
            <p:sp>
              <p:nvSpPr>
                <p:cNvPr id="57" name="Shape 57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rgbClr val="FFFFFF">
                    <a:alpha val="10000"/>
                  </a:srgb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>
                      <a:solidFill>
                        <a:srgbClr val="FFFFFF"/>
                      </a:solidFill>
                    </a:defRPr>
                  </a:pPr>
                </a:p>
              </p:txBody>
            </p:sp>
            <p:sp>
              <p:nvSpPr>
                <p:cNvPr id="58" name="Shape 58"/>
                <p:cNvSpPr/>
                <p:nvPr/>
              </p:nvSpPr>
              <p:spPr>
                <a:xfrm>
                  <a:off x="-1" y="0"/>
                  <a:ext cx="457201" cy="6858000"/>
                </a:xfrm>
                <a:prstGeom prst="rect">
                  <a:avLst/>
                </a:prstGeom>
                <a:solidFill>
                  <a:srgbClr val="FFFFFF">
                    <a:alpha val="10000"/>
                  </a:srgb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>
                      <a:solidFill>
                        <a:srgbClr val="FFFFFF"/>
                      </a:solidFill>
                    </a:defRPr>
                  </a:pPr>
                </a:p>
              </p:txBody>
            </p:sp>
            <p:sp>
              <p:nvSpPr>
                <p:cNvPr id="59" name="Shape 5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rgbClr val="FFFFFF">
                    <a:alpha val="10000"/>
                  </a:srgb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>
                      <a:solidFill>
                        <a:srgbClr val="FFFFFF"/>
                      </a:solidFill>
                    </a:defRPr>
                  </a:pPr>
                </a:p>
              </p:txBody>
            </p:sp>
          </p:grpSp>
          <p:grpSp>
            <p:nvGrpSpPr>
              <p:cNvPr id="64" name="Group 64"/>
              <p:cNvGrpSpPr/>
              <p:nvPr/>
            </p:nvGrpSpPr>
            <p:grpSpPr>
              <a:xfrm>
                <a:off x="6629399" y="0"/>
                <a:ext cx="2514602" cy="6858000"/>
                <a:chOff x="0" y="0"/>
                <a:chExt cx="2514600" cy="6858000"/>
              </a:xfrm>
            </p:grpSpPr>
            <p:sp>
              <p:nvSpPr>
                <p:cNvPr id="61" name="Shape 61"/>
                <p:cNvSpPr/>
                <p:nvPr/>
              </p:nvSpPr>
              <p:spPr>
                <a:xfrm rot="10800000">
                  <a:off x="0" y="0"/>
                  <a:ext cx="1600201" cy="6858000"/>
                </a:xfrm>
                <a:prstGeom prst="rect">
                  <a:avLst/>
                </a:prstGeom>
                <a:solidFill>
                  <a:srgbClr val="FFFFFF">
                    <a:alpha val="10000"/>
                  </a:srgb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>
                      <a:solidFill>
                        <a:srgbClr val="FFFFFF"/>
                      </a:solidFill>
                    </a:defRPr>
                  </a:pPr>
                </a:p>
              </p:txBody>
            </p:sp>
            <p:sp>
              <p:nvSpPr>
                <p:cNvPr id="62" name="Shape 62"/>
                <p:cNvSpPr/>
                <p:nvPr/>
              </p:nvSpPr>
              <p:spPr>
                <a:xfrm rot="10800000">
                  <a:off x="2057400" y="0"/>
                  <a:ext cx="457200" cy="6858000"/>
                </a:xfrm>
                <a:prstGeom prst="rect">
                  <a:avLst/>
                </a:prstGeom>
                <a:solidFill>
                  <a:srgbClr val="FFFFFF">
                    <a:alpha val="10000"/>
                  </a:srgb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>
                      <a:solidFill>
                        <a:srgbClr val="FFFFFF"/>
                      </a:solidFill>
                    </a:defRPr>
                  </a:pPr>
                </a:p>
              </p:txBody>
            </p:sp>
            <p:sp>
              <p:nvSpPr>
                <p:cNvPr id="63" name="Shape 63"/>
                <p:cNvSpPr/>
                <p:nvPr/>
              </p:nvSpPr>
              <p:spPr>
                <a:xfrm rot="10800000">
                  <a:off x="1524000" y="0"/>
                  <a:ext cx="762000" cy="6858000"/>
                </a:xfrm>
                <a:prstGeom prst="rect">
                  <a:avLst/>
                </a:prstGeom>
                <a:solidFill>
                  <a:srgbClr val="FFFFFF">
                    <a:alpha val="10000"/>
                  </a:srgb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>
                      <a:solidFill>
                        <a:srgbClr val="FFFFFF"/>
                      </a:solidFill>
                    </a:defRPr>
                  </a:pPr>
                </a:p>
              </p:txBody>
            </p:sp>
          </p:grpSp>
          <p:sp>
            <p:nvSpPr>
              <p:cNvPr id="65" name="Shape 65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rgbClr val="FFFFFF">
                  <a:alpha val="10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66" name="Shape 66"/>
              <p:cNvSpPr/>
              <p:nvPr/>
            </p:nvSpPr>
            <p:spPr>
              <a:xfrm>
                <a:off x="2895599" y="0"/>
                <a:ext cx="457201" cy="6858000"/>
              </a:xfrm>
              <a:prstGeom prst="rect">
                <a:avLst/>
              </a:prstGeom>
              <a:solidFill>
                <a:srgbClr val="FFFFFF">
                  <a:alpha val="10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67" name="Shape 67"/>
              <p:cNvSpPr/>
              <p:nvPr/>
            </p:nvSpPr>
            <p:spPr>
              <a:xfrm>
                <a:off x="3124199" y="0"/>
                <a:ext cx="762001" cy="6858000"/>
              </a:xfrm>
              <a:prstGeom prst="rect">
                <a:avLst/>
              </a:prstGeom>
              <a:solidFill>
                <a:srgbClr val="FFFFFF">
                  <a:alpha val="10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</p:grpSp>
        <p:sp>
          <p:nvSpPr>
            <p:cNvPr id="69" name="Shape 69"/>
            <p:cNvSpPr/>
            <p:nvPr/>
          </p:nvSpPr>
          <p:spPr>
            <a:xfrm>
              <a:off x="633083" y="5035138"/>
              <a:ext cx="9144001" cy="11664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31" fill="norm" stroke="1" extrusionOk="0">
                  <a:moveTo>
                    <a:pt x="0" y="20509"/>
                  </a:moveTo>
                  <a:cubicBezTo>
                    <a:pt x="1166" y="21055"/>
                    <a:pt x="2333" y="21600"/>
                    <a:pt x="3955" y="21382"/>
                  </a:cubicBezTo>
                  <a:cubicBezTo>
                    <a:pt x="5578" y="21164"/>
                    <a:pt x="7569" y="20909"/>
                    <a:pt x="9734" y="19200"/>
                  </a:cubicBezTo>
                  <a:cubicBezTo>
                    <a:pt x="11899" y="17491"/>
                    <a:pt x="14966" y="14327"/>
                    <a:pt x="16943" y="11127"/>
                  </a:cubicBezTo>
                  <a:cubicBezTo>
                    <a:pt x="18921" y="7927"/>
                    <a:pt x="20945" y="2836"/>
                    <a:pt x="21600" y="0"/>
                  </a:cubicBezTo>
                </a:path>
              </a:pathLst>
            </a:custGeom>
            <a:noFill/>
            <a:ln w="6350" cap="flat">
              <a:solidFill>
                <a:srgbClr val="FFFFFF">
                  <a:alpha val="20000"/>
                </a:srgbClr>
              </a:solidFill>
              <a:prstDash val="solid"/>
              <a:bevel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  <p:sp>
          <p:nvSpPr>
            <p:cNvPr id="70" name="Shape 70"/>
            <p:cNvSpPr/>
            <p:nvPr/>
          </p:nvSpPr>
          <p:spPr>
            <a:xfrm>
              <a:off x="633083" y="3486882"/>
              <a:ext cx="9144001" cy="8713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32" fill="norm" stroke="1" extrusionOk="0">
                  <a:moveTo>
                    <a:pt x="0" y="21132"/>
                  </a:moveTo>
                  <a:cubicBezTo>
                    <a:pt x="622" y="17748"/>
                    <a:pt x="1244" y="14364"/>
                    <a:pt x="2469" y="11052"/>
                  </a:cubicBezTo>
                  <a:cubicBezTo>
                    <a:pt x="3694" y="7740"/>
                    <a:pt x="5433" y="2892"/>
                    <a:pt x="7350" y="1260"/>
                  </a:cubicBezTo>
                  <a:cubicBezTo>
                    <a:pt x="9266" y="-372"/>
                    <a:pt x="11595" y="-468"/>
                    <a:pt x="13970" y="1260"/>
                  </a:cubicBezTo>
                  <a:cubicBezTo>
                    <a:pt x="16345" y="2988"/>
                    <a:pt x="20305" y="9900"/>
                    <a:pt x="21600" y="11628"/>
                  </a:cubicBezTo>
                </a:path>
              </a:pathLst>
            </a:custGeom>
            <a:noFill/>
            <a:ln w="6350" cap="flat">
              <a:solidFill>
                <a:srgbClr val="FFFFFF">
                  <a:alpha val="20000"/>
                </a:srgbClr>
              </a:solidFill>
              <a:prstDash val="solid"/>
              <a:bevel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  <p:sp>
          <p:nvSpPr>
            <p:cNvPr id="71" name="Shape 71"/>
            <p:cNvSpPr/>
            <p:nvPr/>
          </p:nvSpPr>
          <p:spPr>
            <a:xfrm>
              <a:off x="621207" y="5640778"/>
              <a:ext cx="3004458" cy="12112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7933" y="8947"/>
                    <a:pt x="15866" y="17894"/>
                    <a:pt x="21600" y="21600"/>
                  </a:cubicBezTo>
                </a:path>
              </a:pathLst>
            </a:custGeom>
            <a:noFill/>
            <a:ln w="6350" cap="flat">
              <a:solidFill>
                <a:srgbClr val="FFFFFF">
                  <a:alpha val="20000"/>
                </a:srgbClr>
              </a:solidFill>
              <a:prstDash val="solid"/>
              <a:bevel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  <p:sp>
          <p:nvSpPr>
            <p:cNvPr id="72" name="Shape 72"/>
            <p:cNvSpPr/>
            <p:nvPr/>
          </p:nvSpPr>
          <p:spPr>
            <a:xfrm>
              <a:off x="633083" y="5284518"/>
              <a:ext cx="9144001" cy="14673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38" fill="norm" stroke="1" extrusionOk="0">
                  <a:moveTo>
                    <a:pt x="0" y="0"/>
                  </a:moveTo>
                  <a:cubicBezTo>
                    <a:pt x="676" y="1460"/>
                    <a:pt x="1351" y="2920"/>
                    <a:pt x="2609" y="5031"/>
                  </a:cubicBezTo>
                  <a:cubicBezTo>
                    <a:pt x="3866" y="7142"/>
                    <a:pt x="5746" y="10381"/>
                    <a:pt x="7546" y="12665"/>
                  </a:cubicBezTo>
                  <a:cubicBezTo>
                    <a:pt x="9346" y="14949"/>
                    <a:pt x="11623" y="17320"/>
                    <a:pt x="13409" y="18737"/>
                  </a:cubicBezTo>
                  <a:cubicBezTo>
                    <a:pt x="15195" y="20154"/>
                    <a:pt x="17121" y="20733"/>
                    <a:pt x="18262" y="21166"/>
                  </a:cubicBezTo>
                  <a:cubicBezTo>
                    <a:pt x="19403" y="21600"/>
                    <a:pt x="19697" y="21398"/>
                    <a:pt x="20254" y="21340"/>
                  </a:cubicBezTo>
                  <a:cubicBezTo>
                    <a:pt x="20810" y="21282"/>
                    <a:pt x="21205" y="21051"/>
                    <a:pt x="21600" y="20819"/>
                  </a:cubicBezTo>
                </a:path>
              </a:pathLst>
            </a:custGeom>
            <a:noFill/>
            <a:ln w="6350" cap="flat">
              <a:solidFill>
                <a:srgbClr val="FFFFFF">
                  <a:alpha val="20000"/>
                </a:srgbClr>
              </a:solidFill>
              <a:prstDash val="solid"/>
              <a:bevel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  <p:sp>
          <p:nvSpPr>
            <p:cNvPr id="73" name="Shape 73"/>
            <p:cNvSpPr/>
            <p:nvPr/>
          </p:nvSpPr>
          <p:spPr>
            <a:xfrm>
              <a:off x="2782516" y="5137617"/>
              <a:ext cx="6982692" cy="17144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31" fill="norm" stroke="1" extrusionOk="0">
                  <a:moveTo>
                    <a:pt x="0" y="21531"/>
                  </a:moveTo>
                  <a:cubicBezTo>
                    <a:pt x="502" y="19232"/>
                    <a:pt x="1004" y="16933"/>
                    <a:pt x="1690" y="14820"/>
                  </a:cubicBezTo>
                  <a:cubicBezTo>
                    <a:pt x="2376" y="12707"/>
                    <a:pt x="3324" y="10420"/>
                    <a:pt x="4114" y="8854"/>
                  </a:cubicBezTo>
                  <a:cubicBezTo>
                    <a:pt x="4904" y="7288"/>
                    <a:pt x="5388" y="6592"/>
                    <a:pt x="6429" y="5424"/>
                  </a:cubicBezTo>
                  <a:cubicBezTo>
                    <a:pt x="7469" y="4256"/>
                    <a:pt x="9367" y="2615"/>
                    <a:pt x="10359" y="1845"/>
                  </a:cubicBezTo>
                  <a:cubicBezTo>
                    <a:pt x="11351" y="1074"/>
                    <a:pt x="11504" y="1099"/>
                    <a:pt x="12380" y="801"/>
                  </a:cubicBezTo>
                  <a:cubicBezTo>
                    <a:pt x="13255" y="503"/>
                    <a:pt x="14639" y="180"/>
                    <a:pt x="15612" y="55"/>
                  </a:cubicBezTo>
                  <a:cubicBezTo>
                    <a:pt x="16586" y="-69"/>
                    <a:pt x="18220" y="55"/>
                    <a:pt x="18220" y="55"/>
                  </a:cubicBezTo>
                  <a:lnTo>
                    <a:pt x="20094" y="55"/>
                  </a:lnTo>
                  <a:cubicBezTo>
                    <a:pt x="20614" y="105"/>
                    <a:pt x="21092" y="279"/>
                    <a:pt x="21343" y="354"/>
                  </a:cubicBezTo>
                  <a:cubicBezTo>
                    <a:pt x="21594" y="428"/>
                    <a:pt x="21508" y="403"/>
                    <a:pt x="21600" y="503"/>
                  </a:cubicBezTo>
                </a:path>
              </a:pathLst>
            </a:custGeom>
            <a:noFill/>
            <a:ln w="6350" cap="flat">
              <a:solidFill>
                <a:srgbClr val="FFFFFF">
                  <a:alpha val="20000"/>
                </a:srgbClr>
              </a:solidFill>
              <a:prstDash val="solid"/>
              <a:bevel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  <p:sp>
          <p:nvSpPr>
            <p:cNvPr id="74" name="Shape 74"/>
            <p:cNvSpPr/>
            <p:nvPr/>
          </p:nvSpPr>
          <p:spPr>
            <a:xfrm rot="1800000">
              <a:off x="3641123" y="2859252"/>
              <a:ext cx="1601401" cy="13882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5345" y="0"/>
                  </a:lnTo>
                  <a:lnTo>
                    <a:pt x="16255" y="0"/>
                  </a:lnTo>
                  <a:lnTo>
                    <a:pt x="21600" y="10800"/>
                  </a:lnTo>
                  <a:lnTo>
                    <a:pt x="16255" y="21600"/>
                  </a:lnTo>
                  <a:lnTo>
                    <a:pt x="5345" y="2160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 w="12700" cap="flat">
              <a:solidFill>
                <a:srgbClr val="FFFFFF">
                  <a:alpha val="12000"/>
                </a:srgbClr>
              </a:solidFill>
              <a:prstDash val="solid"/>
              <a:bevel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5" name="Shape 75"/>
            <p:cNvSpPr/>
            <p:nvPr/>
          </p:nvSpPr>
          <p:spPr>
            <a:xfrm rot="1800000">
              <a:off x="4365023" y="4126077"/>
              <a:ext cx="1601401" cy="13882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5345" y="0"/>
                  </a:lnTo>
                  <a:lnTo>
                    <a:pt x="16255" y="0"/>
                  </a:lnTo>
                  <a:lnTo>
                    <a:pt x="21600" y="10800"/>
                  </a:lnTo>
                  <a:lnTo>
                    <a:pt x="16255" y="21600"/>
                  </a:lnTo>
                  <a:lnTo>
                    <a:pt x="5345" y="21600"/>
                  </a:lnTo>
                  <a:close/>
                </a:path>
              </a:pathLst>
            </a:custGeom>
            <a:solidFill>
              <a:srgbClr val="FFFFFF">
                <a:alpha val="0"/>
              </a:srgbClr>
            </a:solidFill>
            <a:ln w="12700" cap="flat">
              <a:solidFill>
                <a:srgbClr val="FFFFFF">
                  <a:alpha val="12000"/>
                </a:srgbClr>
              </a:solidFill>
              <a:prstDash val="solid"/>
              <a:bevel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6" name="Shape 76"/>
            <p:cNvSpPr/>
            <p:nvPr/>
          </p:nvSpPr>
          <p:spPr>
            <a:xfrm rot="1800000">
              <a:off x="4374549" y="1592427"/>
              <a:ext cx="1601401" cy="13882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5345" y="0"/>
                  </a:lnTo>
                  <a:lnTo>
                    <a:pt x="16255" y="0"/>
                  </a:lnTo>
                  <a:lnTo>
                    <a:pt x="21600" y="10800"/>
                  </a:lnTo>
                  <a:lnTo>
                    <a:pt x="16255" y="21600"/>
                  </a:lnTo>
                  <a:lnTo>
                    <a:pt x="5345" y="21600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flat">
              <a:solidFill>
                <a:srgbClr val="FFFFFF">
                  <a:alpha val="8000"/>
                </a:srgbClr>
              </a:solidFill>
              <a:prstDash val="solid"/>
              <a:bevel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7" name="Shape 77"/>
            <p:cNvSpPr/>
            <p:nvPr/>
          </p:nvSpPr>
          <p:spPr>
            <a:xfrm rot="1800000">
              <a:off x="3622073" y="325602"/>
              <a:ext cx="1601401" cy="13882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5345" y="0"/>
                  </a:lnTo>
                  <a:lnTo>
                    <a:pt x="16255" y="0"/>
                  </a:lnTo>
                  <a:lnTo>
                    <a:pt x="21600" y="10800"/>
                  </a:lnTo>
                  <a:lnTo>
                    <a:pt x="16255" y="21600"/>
                  </a:lnTo>
                  <a:lnTo>
                    <a:pt x="5345" y="21600"/>
                  </a:lnTo>
                  <a:close/>
                </a:path>
              </a:pathLst>
            </a:custGeom>
            <a:solidFill>
              <a:srgbClr val="FFFFFF">
                <a:alpha val="4000"/>
              </a:srgbClr>
            </a:solidFill>
            <a:ln w="12700" cap="flat">
              <a:solidFill>
                <a:srgbClr val="FFFFFF">
                  <a:alpha val="8000"/>
                </a:srgbClr>
              </a:solidFill>
              <a:prstDash val="solid"/>
              <a:bevel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8" name="Shape 78"/>
            <p:cNvSpPr/>
            <p:nvPr/>
          </p:nvSpPr>
          <p:spPr>
            <a:xfrm rot="1800000">
              <a:off x="5107972" y="5383377"/>
              <a:ext cx="1601401" cy="13882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5345" y="0"/>
                  </a:lnTo>
                  <a:lnTo>
                    <a:pt x="16255" y="0"/>
                  </a:lnTo>
                  <a:lnTo>
                    <a:pt x="21600" y="10800"/>
                  </a:lnTo>
                  <a:lnTo>
                    <a:pt x="16255" y="21600"/>
                  </a:lnTo>
                  <a:lnTo>
                    <a:pt x="5345" y="21600"/>
                  </a:lnTo>
                  <a:close/>
                </a:path>
              </a:pathLst>
            </a:custGeom>
            <a:solidFill>
              <a:srgbClr val="FFFFFF">
                <a:alpha val="6000"/>
              </a:srgbClr>
            </a:solidFill>
            <a:ln w="12700" cap="flat">
              <a:solidFill>
                <a:srgbClr val="FFFFFF">
                  <a:alpha val="12000"/>
                </a:srgbClr>
              </a:solidFill>
              <a:prstDash val="solid"/>
              <a:bevel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79" name="Shape 79"/>
            <p:cNvSpPr/>
            <p:nvPr/>
          </p:nvSpPr>
          <p:spPr>
            <a:xfrm rot="1800000">
              <a:off x="262554" y="4201528"/>
              <a:ext cx="1261500" cy="13882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635"/>
                  </a:moveTo>
                  <a:lnTo>
                    <a:pt x="965" y="0"/>
                  </a:lnTo>
                  <a:lnTo>
                    <a:pt x="14815" y="0"/>
                  </a:lnTo>
                  <a:lnTo>
                    <a:pt x="21600" y="10800"/>
                  </a:lnTo>
                  <a:lnTo>
                    <a:pt x="14815" y="21600"/>
                  </a:lnTo>
                  <a:lnTo>
                    <a:pt x="12749" y="21595"/>
                  </a:lnTo>
                  <a:lnTo>
                    <a:pt x="0" y="1635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 w="12700" cap="flat">
              <a:solidFill>
                <a:srgbClr val="FFFFFF">
                  <a:alpha val="12000"/>
                </a:srgbClr>
              </a:solidFill>
              <a:prstDash val="solid"/>
              <a:bevel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0" name="Shape 80"/>
            <p:cNvSpPr/>
            <p:nvPr/>
          </p:nvSpPr>
          <p:spPr>
            <a:xfrm rot="1800000">
              <a:off x="669323" y="5402429"/>
              <a:ext cx="1601401" cy="13882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5345" y="0"/>
                  </a:lnTo>
                  <a:lnTo>
                    <a:pt x="16255" y="0"/>
                  </a:lnTo>
                  <a:lnTo>
                    <a:pt x="21600" y="10800"/>
                  </a:lnTo>
                  <a:lnTo>
                    <a:pt x="16255" y="21600"/>
                  </a:lnTo>
                  <a:lnTo>
                    <a:pt x="5345" y="21600"/>
                  </a:lnTo>
                  <a:close/>
                </a:path>
              </a:pathLst>
            </a:custGeom>
            <a:solidFill>
              <a:srgbClr val="FFFFFF">
                <a:alpha val="0"/>
              </a:srgbClr>
            </a:solidFill>
            <a:ln w="12700" cap="flat">
              <a:solidFill>
                <a:srgbClr val="FFFFFF">
                  <a:alpha val="12000"/>
                </a:srgbClr>
              </a:solidFill>
              <a:prstDash val="solid"/>
              <a:bevel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1" name="Shape 81"/>
            <p:cNvSpPr/>
            <p:nvPr/>
          </p:nvSpPr>
          <p:spPr>
            <a:xfrm rot="1800000">
              <a:off x="697899" y="2849727"/>
              <a:ext cx="1601401" cy="13882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5345" y="0"/>
                  </a:lnTo>
                  <a:lnTo>
                    <a:pt x="16255" y="0"/>
                  </a:lnTo>
                  <a:lnTo>
                    <a:pt x="21600" y="10800"/>
                  </a:lnTo>
                  <a:lnTo>
                    <a:pt x="16255" y="21600"/>
                  </a:lnTo>
                  <a:lnTo>
                    <a:pt x="5345" y="21600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flat">
              <a:solidFill>
                <a:srgbClr val="FFFFFF">
                  <a:alpha val="8000"/>
                </a:srgbClr>
              </a:solidFill>
              <a:prstDash val="solid"/>
              <a:bevel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2" name="Shape 82"/>
            <p:cNvSpPr/>
            <p:nvPr/>
          </p:nvSpPr>
          <p:spPr>
            <a:xfrm rot="1800000">
              <a:off x="1421798" y="4126076"/>
              <a:ext cx="1601401" cy="13882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5345" y="0"/>
                  </a:lnTo>
                  <a:lnTo>
                    <a:pt x="16255" y="0"/>
                  </a:lnTo>
                  <a:lnTo>
                    <a:pt x="21600" y="10800"/>
                  </a:lnTo>
                  <a:lnTo>
                    <a:pt x="16255" y="21600"/>
                  </a:lnTo>
                  <a:lnTo>
                    <a:pt x="5345" y="21600"/>
                  </a:lnTo>
                  <a:close/>
                </a:path>
              </a:pathLst>
            </a:custGeom>
            <a:solidFill>
              <a:srgbClr val="FFFFFF">
                <a:alpha val="0"/>
              </a:srgbClr>
            </a:solidFill>
            <a:ln w="12700" cap="flat">
              <a:solidFill>
                <a:srgbClr val="FFFFFF">
                  <a:alpha val="12000"/>
                </a:srgbClr>
              </a:solidFill>
              <a:prstDash val="solid"/>
              <a:bevel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3" name="Shape 83"/>
            <p:cNvSpPr/>
            <p:nvPr/>
          </p:nvSpPr>
          <p:spPr>
            <a:xfrm rot="1800000">
              <a:off x="2155223" y="5411952"/>
              <a:ext cx="1601401" cy="13882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5345" y="0"/>
                  </a:lnTo>
                  <a:lnTo>
                    <a:pt x="16255" y="0"/>
                  </a:lnTo>
                  <a:lnTo>
                    <a:pt x="21600" y="10800"/>
                  </a:lnTo>
                  <a:lnTo>
                    <a:pt x="16255" y="21600"/>
                  </a:lnTo>
                  <a:lnTo>
                    <a:pt x="5345" y="21600"/>
                  </a:lnTo>
                  <a:close/>
                </a:path>
              </a:pathLst>
            </a:custGeom>
            <a:solidFill>
              <a:srgbClr val="FFFFFF">
                <a:alpha val="0"/>
              </a:srgbClr>
            </a:solidFill>
            <a:ln w="12700" cap="flat">
              <a:solidFill>
                <a:srgbClr val="FFFFFF">
                  <a:alpha val="12000"/>
                </a:srgbClr>
              </a:solidFill>
              <a:prstDash val="solid"/>
              <a:bevel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4" name="Shape 84"/>
            <p:cNvSpPr/>
            <p:nvPr/>
          </p:nvSpPr>
          <p:spPr>
            <a:xfrm rot="1800000">
              <a:off x="2174274" y="2859252"/>
              <a:ext cx="1601401" cy="13882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5345" y="0"/>
                  </a:lnTo>
                  <a:lnTo>
                    <a:pt x="16255" y="0"/>
                  </a:lnTo>
                  <a:lnTo>
                    <a:pt x="21600" y="10800"/>
                  </a:lnTo>
                  <a:lnTo>
                    <a:pt x="16255" y="21600"/>
                  </a:lnTo>
                  <a:lnTo>
                    <a:pt x="5345" y="21600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flat">
              <a:solidFill>
                <a:srgbClr val="FFFFFF">
                  <a:alpha val="8000"/>
                </a:srgbClr>
              </a:solidFill>
              <a:prstDash val="solid"/>
              <a:bevel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5" name="Shape 85"/>
            <p:cNvSpPr/>
            <p:nvPr/>
          </p:nvSpPr>
          <p:spPr>
            <a:xfrm rot="1800000">
              <a:off x="1440848" y="1563852"/>
              <a:ext cx="1601401" cy="13882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5345" y="0"/>
                  </a:lnTo>
                  <a:lnTo>
                    <a:pt x="16255" y="0"/>
                  </a:lnTo>
                  <a:lnTo>
                    <a:pt x="21600" y="10800"/>
                  </a:lnTo>
                  <a:lnTo>
                    <a:pt x="16255" y="21600"/>
                  </a:lnTo>
                  <a:lnTo>
                    <a:pt x="5345" y="21600"/>
                  </a:lnTo>
                  <a:close/>
                </a:path>
              </a:pathLst>
            </a:custGeom>
            <a:solidFill>
              <a:srgbClr val="FFFFFF">
                <a:alpha val="0"/>
              </a:srgbClr>
            </a:solidFill>
            <a:ln w="12700" cap="flat">
              <a:solidFill>
                <a:srgbClr val="FFFFFF">
                  <a:alpha val="12000"/>
                </a:srgbClr>
              </a:solidFill>
              <a:prstDash val="solid"/>
              <a:bevel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6" name="Shape 86"/>
            <p:cNvSpPr/>
            <p:nvPr/>
          </p:nvSpPr>
          <p:spPr>
            <a:xfrm rot="1800000">
              <a:off x="7451125" y="4145127"/>
              <a:ext cx="1601401" cy="13882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5345" y="0"/>
                  </a:lnTo>
                  <a:lnTo>
                    <a:pt x="16255" y="0"/>
                  </a:lnTo>
                  <a:lnTo>
                    <a:pt x="21600" y="10800"/>
                  </a:lnTo>
                  <a:lnTo>
                    <a:pt x="16255" y="21600"/>
                  </a:lnTo>
                  <a:lnTo>
                    <a:pt x="5345" y="2160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 w="12700" cap="flat">
              <a:solidFill>
                <a:srgbClr val="FFFFFF">
                  <a:alpha val="12000"/>
                </a:srgbClr>
              </a:solidFill>
              <a:prstDash val="solid"/>
              <a:bevel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7" name="Shape 87"/>
            <p:cNvSpPr/>
            <p:nvPr/>
          </p:nvSpPr>
          <p:spPr>
            <a:xfrm rot="1800000">
              <a:off x="8194075" y="5421479"/>
              <a:ext cx="1601401" cy="13882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5345" y="0"/>
                  </a:lnTo>
                  <a:lnTo>
                    <a:pt x="16255" y="0"/>
                  </a:lnTo>
                  <a:lnTo>
                    <a:pt x="21600" y="10800"/>
                  </a:lnTo>
                  <a:lnTo>
                    <a:pt x="16255" y="21600"/>
                  </a:lnTo>
                  <a:lnTo>
                    <a:pt x="5345" y="21600"/>
                  </a:lnTo>
                  <a:close/>
                </a:path>
              </a:pathLst>
            </a:custGeom>
            <a:solidFill>
              <a:srgbClr val="FFFFFF">
                <a:alpha val="0"/>
              </a:srgbClr>
            </a:solidFill>
            <a:ln w="12700" cap="flat">
              <a:solidFill>
                <a:srgbClr val="FFFFFF">
                  <a:alpha val="12000"/>
                </a:srgbClr>
              </a:solidFill>
              <a:prstDash val="solid"/>
              <a:bevel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8" name="Shape 88"/>
            <p:cNvSpPr/>
            <p:nvPr/>
          </p:nvSpPr>
          <p:spPr>
            <a:xfrm rot="1800000">
              <a:off x="8194075" y="2868777"/>
              <a:ext cx="1601401" cy="13882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5345" y="0"/>
                  </a:lnTo>
                  <a:lnTo>
                    <a:pt x="16255" y="0"/>
                  </a:lnTo>
                  <a:lnTo>
                    <a:pt x="21600" y="10800"/>
                  </a:lnTo>
                  <a:lnTo>
                    <a:pt x="16255" y="21600"/>
                  </a:lnTo>
                  <a:lnTo>
                    <a:pt x="5345" y="21600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flat">
              <a:solidFill>
                <a:srgbClr val="FFFFFF">
                  <a:alpha val="8000"/>
                </a:srgbClr>
              </a:solidFill>
              <a:prstDash val="solid"/>
              <a:bevel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9" name="Shape 89"/>
            <p:cNvSpPr/>
            <p:nvPr/>
          </p:nvSpPr>
          <p:spPr>
            <a:xfrm rot="1800000">
              <a:off x="8951479" y="4055629"/>
              <a:ext cx="1243409" cy="13882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6884" y="0"/>
                  </a:lnTo>
                  <a:lnTo>
                    <a:pt x="8235" y="62"/>
                  </a:lnTo>
                  <a:lnTo>
                    <a:pt x="21600" y="20631"/>
                  </a:lnTo>
                  <a:lnTo>
                    <a:pt x="20935" y="21600"/>
                  </a:lnTo>
                  <a:lnTo>
                    <a:pt x="6884" y="21600"/>
                  </a:lnTo>
                  <a:lnTo>
                    <a:pt x="0" y="10800"/>
                  </a:lnTo>
                  <a:close/>
                </a:path>
              </a:pathLst>
            </a:custGeom>
            <a:solidFill>
              <a:srgbClr val="FFFFFF">
                <a:alpha val="4000"/>
              </a:srgbClr>
            </a:solidFill>
            <a:ln w="12700" cap="flat">
              <a:solidFill>
                <a:srgbClr val="FFFFFF">
                  <a:alpha val="12000"/>
                </a:srgbClr>
              </a:solidFill>
              <a:prstDash val="solid"/>
              <a:bevel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90" name="Shape 90"/>
            <p:cNvSpPr/>
            <p:nvPr/>
          </p:nvSpPr>
          <p:spPr>
            <a:xfrm rot="1800000">
              <a:off x="8951729" y="1511524"/>
              <a:ext cx="1241872" cy="13888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5"/>
                  </a:moveTo>
                  <a:lnTo>
                    <a:pt x="6892" y="9"/>
                  </a:lnTo>
                  <a:lnTo>
                    <a:pt x="8384" y="0"/>
                  </a:lnTo>
                  <a:lnTo>
                    <a:pt x="21600" y="20590"/>
                  </a:lnTo>
                  <a:lnTo>
                    <a:pt x="20961" y="21600"/>
                  </a:lnTo>
                  <a:lnTo>
                    <a:pt x="6892" y="21600"/>
                  </a:lnTo>
                  <a:lnTo>
                    <a:pt x="0" y="10805"/>
                  </a:lnTo>
                  <a:close/>
                </a:path>
              </a:pathLst>
            </a:custGeom>
            <a:solidFill>
              <a:srgbClr val="FFFFFF">
                <a:alpha val="0"/>
              </a:srgbClr>
            </a:solidFill>
            <a:ln w="12700" cap="flat">
              <a:solidFill>
                <a:srgbClr val="FFFFFF">
                  <a:alpha val="12000"/>
                </a:srgbClr>
              </a:solidFill>
              <a:prstDash val="solid"/>
              <a:bevel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92" name="Shape 92"/>
          <p:cNvSpPr/>
          <p:nvPr/>
        </p:nvSpPr>
        <p:spPr>
          <a:xfrm>
            <a:off x="4561242" y="-21512"/>
            <a:ext cx="3679116" cy="6271842"/>
          </a:xfrm>
          <a:prstGeom prst="rect">
            <a:avLst/>
          </a:prstGeom>
          <a:solidFill>
            <a:srgbClr val="F5F5F5"/>
          </a:solidFill>
          <a:ln w="15875">
            <a:solidFill>
              <a:srgbClr val="74A510"/>
            </a:solidFill>
            <a:bevel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93" name="Shape 93"/>
          <p:cNvSpPr/>
          <p:nvPr/>
        </p:nvSpPr>
        <p:spPr>
          <a:xfrm>
            <a:off x="4649096" y="-21512"/>
            <a:ext cx="3505201" cy="2312891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94" name="Shape 94"/>
          <p:cNvSpPr/>
          <p:nvPr>
            <p:ph type="title"/>
          </p:nvPr>
        </p:nvSpPr>
        <p:spPr>
          <a:xfrm>
            <a:off x="4733364" y="993975"/>
            <a:ext cx="3313357" cy="3416662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pPr/>
            <a:r>
              <a:t>Texto do Título</a:t>
            </a:r>
          </a:p>
        </p:txBody>
      </p:sp>
      <p:sp>
        <p:nvSpPr>
          <p:cNvPr id="95" name="Shape 95"/>
          <p:cNvSpPr/>
          <p:nvPr>
            <p:ph type="body" sz="quarter" idx="1"/>
          </p:nvPr>
        </p:nvSpPr>
        <p:spPr>
          <a:xfrm>
            <a:off x="4733364" y="4421080"/>
            <a:ext cx="3309804" cy="243692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ClrTx/>
              <a:buSzTx/>
              <a:buFontTx/>
              <a:buNone/>
              <a:defRPr sz="1800">
                <a:solidFill>
                  <a:srgbClr val="424242"/>
                </a:solidFill>
              </a:defRPr>
            </a:lvl1pPr>
            <a:lvl2pPr marL="0" indent="457200">
              <a:spcBef>
                <a:spcPts val="400"/>
              </a:spcBef>
              <a:buClrTx/>
              <a:buSzTx/>
              <a:buFontTx/>
              <a:buNone/>
              <a:defRPr sz="1800">
                <a:solidFill>
                  <a:srgbClr val="424242"/>
                </a:solidFill>
              </a:defRPr>
            </a:lvl2pPr>
            <a:lvl3pPr marL="0" indent="914400">
              <a:spcBef>
                <a:spcPts val="400"/>
              </a:spcBef>
              <a:buClrTx/>
              <a:buSzTx/>
              <a:buFontTx/>
              <a:buNone/>
              <a:defRPr sz="1800">
                <a:solidFill>
                  <a:srgbClr val="424242"/>
                </a:solidFill>
              </a:defRPr>
            </a:lvl3pPr>
            <a:lvl4pPr marL="0" indent="1371600">
              <a:spcBef>
                <a:spcPts val="400"/>
              </a:spcBef>
              <a:buClrTx/>
              <a:buSzTx/>
              <a:buFontTx/>
              <a:buNone/>
              <a:defRPr sz="1800">
                <a:solidFill>
                  <a:srgbClr val="424242"/>
                </a:solidFill>
              </a:defRPr>
            </a:lvl4pPr>
            <a:lvl5pPr marL="0" indent="1828800">
              <a:spcBef>
                <a:spcPts val="400"/>
              </a:spcBef>
              <a:buClrTx/>
              <a:buSzTx/>
              <a:buFontTx/>
              <a:buNone/>
              <a:defRPr sz="1800">
                <a:solidFill>
                  <a:srgbClr val="424242"/>
                </a:solidFill>
              </a:defRPr>
            </a:lvl5pPr>
          </a:lstStyle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96" name="Shape 96"/>
          <p:cNvSpPr/>
          <p:nvPr/>
        </p:nvSpPr>
        <p:spPr>
          <a:xfrm>
            <a:off x="4650888" y="6088284"/>
            <a:ext cx="3505201" cy="8174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97" name="Shape 97"/>
          <p:cNvSpPr/>
          <p:nvPr>
            <p:ph type="sldNum" sz="quarter" idx="2"/>
          </p:nvPr>
        </p:nvSpPr>
        <p:spPr>
          <a:xfrm>
            <a:off x="4649096" y="5761558"/>
            <a:ext cx="643667" cy="28194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98" name="Shape 98"/>
          <p:cNvSpPr/>
          <p:nvPr/>
        </p:nvSpPr>
        <p:spPr>
          <a:xfrm>
            <a:off x="4650888" y="6088284"/>
            <a:ext cx="3505201" cy="8174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/>
          <p:nvPr>
            <p:ph type="title"/>
          </p:nvPr>
        </p:nvSpPr>
        <p:spPr>
          <a:xfrm>
            <a:off x="1043489" y="0"/>
            <a:ext cx="7024746" cy="2170665"/>
          </a:xfrm>
          <a:prstGeom prst="rect">
            <a:avLst/>
          </a:prstGeom>
        </p:spPr>
        <p:txBody>
          <a:bodyPr/>
          <a:lstStyle/>
          <a:p>
            <a:pPr/>
            <a:r>
              <a:t>Texto do Título</a:t>
            </a:r>
          </a:p>
        </p:txBody>
      </p:sp>
      <p:sp>
        <p:nvSpPr>
          <p:cNvPr id="261" name="Shape 261"/>
          <p:cNvSpPr/>
          <p:nvPr>
            <p:ph type="body" idx="1"/>
          </p:nvPr>
        </p:nvSpPr>
        <p:spPr>
          <a:xfrm>
            <a:off x="1043492" y="2323651"/>
            <a:ext cx="6777318" cy="4534349"/>
          </a:xfrm>
          <a:prstGeom prst="rect">
            <a:avLst/>
          </a:prstGeom>
        </p:spPr>
        <p:txBody>
          <a:bodyPr/>
          <a:lstStyle/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262" name="Shape 262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/>
          <p:nvPr>
            <p:ph type="title"/>
          </p:nvPr>
        </p:nvSpPr>
        <p:spPr>
          <a:xfrm>
            <a:off x="6629400" y="172897"/>
            <a:ext cx="1484453" cy="6494844"/>
          </a:xfrm>
          <a:prstGeom prst="rect">
            <a:avLst/>
          </a:prstGeom>
        </p:spPr>
        <p:txBody>
          <a:bodyPr anchor="ctr"/>
          <a:lstStyle/>
          <a:p>
            <a:pPr/>
            <a:r>
              <a:t>Texto do Título</a:t>
            </a:r>
          </a:p>
        </p:txBody>
      </p:sp>
      <p:sp>
        <p:nvSpPr>
          <p:cNvPr id="270" name="Shape 270"/>
          <p:cNvSpPr/>
          <p:nvPr>
            <p:ph type="body" idx="1"/>
          </p:nvPr>
        </p:nvSpPr>
        <p:spPr>
          <a:xfrm>
            <a:off x="1053295" y="1030147"/>
            <a:ext cx="5423705" cy="5827853"/>
          </a:xfrm>
          <a:prstGeom prst="rect">
            <a:avLst/>
          </a:prstGeom>
        </p:spPr>
        <p:txBody>
          <a:bodyPr/>
          <a:lstStyle/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271" name="Shape 27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/>
          <p:nvPr>
            <p:ph type="title"/>
          </p:nvPr>
        </p:nvSpPr>
        <p:spPr>
          <a:xfrm>
            <a:off x="1043489" y="0"/>
            <a:ext cx="7024746" cy="2170665"/>
          </a:xfrm>
          <a:prstGeom prst="rect">
            <a:avLst/>
          </a:prstGeom>
        </p:spPr>
        <p:txBody>
          <a:bodyPr/>
          <a:lstStyle/>
          <a:p>
            <a:pPr/>
            <a:r>
              <a:t>Texto do Título</a:t>
            </a:r>
          </a:p>
        </p:txBody>
      </p:sp>
      <p:sp>
        <p:nvSpPr>
          <p:cNvPr id="106" name="Shape 106"/>
          <p:cNvSpPr/>
          <p:nvPr>
            <p:ph type="body" idx="1"/>
          </p:nvPr>
        </p:nvSpPr>
        <p:spPr>
          <a:xfrm>
            <a:off x="1043492" y="2323651"/>
            <a:ext cx="6777318" cy="4534349"/>
          </a:xfrm>
          <a:prstGeom prst="rect">
            <a:avLst/>
          </a:prstGeom>
        </p:spPr>
        <p:txBody>
          <a:bodyPr/>
          <a:lstStyle/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107" name="Shape 107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/>
          <p:nvPr>
            <p:ph type="title"/>
          </p:nvPr>
        </p:nvSpPr>
        <p:spPr>
          <a:xfrm>
            <a:off x="1258644" y="1186328"/>
            <a:ext cx="6637469" cy="3076576"/>
          </a:xfrm>
          <a:prstGeom prst="rect">
            <a:avLst/>
          </a:prstGeom>
        </p:spPr>
        <p:txBody>
          <a:bodyPr/>
          <a:lstStyle/>
          <a:p>
            <a:pPr/>
            <a:r>
              <a:t>Texto do Título</a:t>
            </a:r>
          </a:p>
        </p:txBody>
      </p:sp>
      <p:sp>
        <p:nvSpPr>
          <p:cNvPr id="115" name="Shape 115"/>
          <p:cNvSpPr/>
          <p:nvPr>
            <p:ph type="body" sz="half" idx="1"/>
          </p:nvPr>
        </p:nvSpPr>
        <p:spPr>
          <a:xfrm>
            <a:off x="1258644" y="4267200"/>
            <a:ext cx="6637468" cy="25908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ClrTx/>
              <a:buSzTx/>
              <a:buFontTx/>
              <a:buNone/>
              <a:defRPr sz="2000">
                <a:solidFill>
                  <a:srgbClr val="888888"/>
                </a:solidFill>
              </a:defRPr>
            </a:lvl1pPr>
            <a:lvl2pPr marL="0" indent="457200">
              <a:spcBef>
                <a:spcPts val="400"/>
              </a:spcBef>
              <a:buClrTx/>
              <a:buSzTx/>
              <a:buFontTx/>
              <a:buNone/>
              <a:defRPr sz="2000">
                <a:solidFill>
                  <a:srgbClr val="888888"/>
                </a:solidFill>
              </a:defRPr>
            </a:lvl2pPr>
            <a:lvl3pPr marL="0" indent="914400">
              <a:spcBef>
                <a:spcPts val="400"/>
              </a:spcBef>
              <a:buClrTx/>
              <a:buSzTx/>
              <a:buFontTx/>
              <a:buNone/>
              <a:defRPr sz="2000">
                <a:solidFill>
                  <a:srgbClr val="888888"/>
                </a:solidFill>
              </a:defRPr>
            </a:lvl3pPr>
            <a:lvl4pPr marL="0" indent="1371600">
              <a:spcBef>
                <a:spcPts val="400"/>
              </a:spcBef>
              <a:buClrTx/>
              <a:buSzTx/>
              <a:buFontTx/>
              <a:buNone/>
              <a:defRPr sz="2000">
                <a:solidFill>
                  <a:srgbClr val="888888"/>
                </a:solidFill>
              </a:defRPr>
            </a:lvl4pPr>
            <a:lvl5pPr marL="0" indent="1828800">
              <a:spcBef>
                <a:spcPts val="400"/>
              </a:spcBef>
              <a:buClrTx/>
              <a:buSzTx/>
              <a:buFontTx/>
              <a:buNone/>
              <a:defRPr sz="2000">
                <a:solidFill>
                  <a:srgbClr val="888888"/>
                </a:solidFill>
              </a:defRPr>
            </a:lvl5pPr>
          </a:lstStyle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116" name="Shape 11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/>
          <p:nvPr>
            <p:ph type="title"/>
          </p:nvPr>
        </p:nvSpPr>
        <p:spPr>
          <a:xfrm>
            <a:off x="1043489" y="0"/>
            <a:ext cx="7024746" cy="2170665"/>
          </a:xfrm>
          <a:prstGeom prst="rect">
            <a:avLst/>
          </a:prstGeom>
        </p:spPr>
        <p:txBody>
          <a:bodyPr/>
          <a:lstStyle/>
          <a:p>
            <a:pPr/>
            <a:r>
              <a:t>Texto do Título</a:t>
            </a:r>
          </a:p>
        </p:txBody>
      </p:sp>
      <p:sp>
        <p:nvSpPr>
          <p:cNvPr id="124" name="Shape 12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25" name="Shape 125"/>
          <p:cNvSpPr/>
          <p:nvPr>
            <p:ph type="body" sz="half" idx="1"/>
          </p:nvPr>
        </p:nvSpPr>
        <p:spPr>
          <a:xfrm>
            <a:off x="1042416" y="2313432"/>
            <a:ext cx="3419857" cy="4544568"/>
          </a:xfrm>
          <a:prstGeom prst="rect">
            <a:avLst/>
          </a:prstGeom>
        </p:spPr>
        <p:txBody>
          <a:bodyPr/>
          <a:lstStyle/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/>
          <p:nvPr>
            <p:ph type="title"/>
          </p:nvPr>
        </p:nvSpPr>
        <p:spPr>
          <a:xfrm>
            <a:off x="1043489" y="0"/>
            <a:ext cx="7024746" cy="2170665"/>
          </a:xfrm>
          <a:prstGeom prst="rect">
            <a:avLst/>
          </a:prstGeom>
        </p:spPr>
        <p:txBody>
          <a:bodyPr/>
          <a:lstStyle/>
          <a:p>
            <a:pPr/>
            <a:r>
              <a:t>Texto do Título</a:t>
            </a:r>
          </a:p>
        </p:txBody>
      </p:sp>
      <p:sp>
        <p:nvSpPr>
          <p:cNvPr id="133" name="Shape 133"/>
          <p:cNvSpPr/>
          <p:nvPr>
            <p:ph type="body" sz="quarter" idx="1"/>
          </p:nvPr>
        </p:nvSpPr>
        <p:spPr>
          <a:xfrm>
            <a:off x="1412110" y="2170664"/>
            <a:ext cx="3057150" cy="785108"/>
          </a:xfrm>
          <a:prstGeom prst="rect">
            <a:avLst/>
          </a:prstGeom>
        </p:spPr>
        <p:txBody>
          <a:bodyPr anchor="b"/>
          <a:lstStyle>
            <a:lvl1pPr marL="0" indent="0">
              <a:buClrTx/>
              <a:buSzTx/>
              <a:buFontTx/>
              <a:buNone/>
              <a:defRPr b="1">
                <a:solidFill>
                  <a:schemeClr val="accent1"/>
                </a:solidFill>
              </a:defRPr>
            </a:lvl1pPr>
            <a:lvl2pPr marL="0" indent="457200">
              <a:buClrTx/>
              <a:buSzTx/>
              <a:buFontTx/>
              <a:buNone/>
              <a:defRPr b="1">
                <a:solidFill>
                  <a:schemeClr val="accent1"/>
                </a:solidFill>
              </a:defRPr>
            </a:lvl2pPr>
            <a:lvl3pPr marL="0" indent="914400">
              <a:buClrTx/>
              <a:buSzTx/>
              <a:buFontTx/>
              <a:buNone/>
              <a:defRPr b="1">
                <a:solidFill>
                  <a:schemeClr val="accent1"/>
                </a:solidFill>
              </a:defRPr>
            </a:lvl3pPr>
            <a:lvl4pPr marL="0" indent="1371600">
              <a:buClrTx/>
              <a:buSzTx/>
              <a:buFontTx/>
              <a:buNone/>
              <a:defRPr b="1">
                <a:solidFill>
                  <a:schemeClr val="accent1"/>
                </a:solidFill>
              </a:defRPr>
            </a:lvl4pPr>
            <a:lvl5pPr marL="0" indent="1828800">
              <a:buClrTx/>
              <a:buSzTx/>
              <a:buFontTx/>
              <a:buNone/>
              <a:defRPr b="1">
                <a:solidFill>
                  <a:schemeClr val="accent1"/>
                </a:solidFill>
              </a:defRPr>
            </a:lvl5pPr>
          </a:lstStyle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134" name="Shape 13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/>
          <p:nvPr>
            <p:ph type="title"/>
          </p:nvPr>
        </p:nvSpPr>
        <p:spPr>
          <a:xfrm>
            <a:off x="1043489" y="1027664"/>
            <a:ext cx="7024746" cy="1143001"/>
          </a:xfrm>
          <a:prstGeom prst="rect">
            <a:avLst/>
          </a:prstGeom>
        </p:spPr>
        <p:txBody>
          <a:bodyPr/>
          <a:lstStyle/>
          <a:p>
            <a:pPr/>
            <a:r>
              <a:t>Texto do Título</a:t>
            </a:r>
          </a:p>
        </p:txBody>
      </p:sp>
      <p:sp>
        <p:nvSpPr>
          <p:cNvPr id="142" name="Shape 142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4" name="Group 194"/>
          <p:cNvGrpSpPr/>
          <p:nvPr/>
        </p:nvGrpSpPr>
        <p:grpSpPr>
          <a:xfrm>
            <a:off x="-644959" y="0"/>
            <a:ext cx="10458654" cy="7117072"/>
            <a:chOff x="0" y="0"/>
            <a:chExt cx="10458653" cy="7117071"/>
          </a:xfrm>
        </p:grpSpPr>
        <p:grpSp>
          <p:nvGrpSpPr>
            <p:cNvPr id="171" name="Group 171"/>
            <p:cNvGrpSpPr/>
            <p:nvPr/>
          </p:nvGrpSpPr>
          <p:grpSpPr>
            <a:xfrm>
              <a:off x="644958" y="0"/>
              <a:ext cx="9144001" cy="6858000"/>
              <a:chOff x="0" y="0"/>
              <a:chExt cx="9144000" cy="6858000"/>
            </a:xfrm>
          </p:grpSpPr>
          <p:grpSp>
            <p:nvGrpSpPr>
              <p:cNvPr id="159" name="Group 159"/>
              <p:cNvGrpSpPr/>
              <p:nvPr/>
            </p:nvGrpSpPr>
            <p:grpSpPr>
              <a:xfrm>
                <a:off x="-1" y="0"/>
                <a:ext cx="2514601" cy="6858000"/>
                <a:chOff x="0" y="0"/>
                <a:chExt cx="2514600" cy="6858000"/>
              </a:xfrm>
            </p:grpSpPr>
            <p:sp>
              <p:nvSpPr>
                <p:cNvPr id="156" name="Shape 156"/>
                <p:cNvSpPr/>
                <p:nvPr/>
              </p:nvSpPr>
              <p:spPr>
                <a:xfrm>
                  <a:off x="914399" y="0"/>
                  <a:ext cx="1600201" cy="6858000"/>
                </a:xfrm>
                <a:prstGeom prst="rect">
                  <a:avLst/>
                </a:prstGeom>
                <a:solidFill>
                  <a:srgbClr val="FFFFFF">
                    <a:alpha val="10000"/>
                  </a:srgb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>
                      <a:solidFill>
                        <a:srgbClr val="FFFFFF"/>
                      </a:solidFill>
                    </a:defRPr>
                  </a:pPr>
                </a:p>
              </p:txBody>
            </p:sp>
            <p:sp>
              <p:nvSpPr>
                <p:cNvPr id="157" name="Shape 157"/>
                <p:cNvSpPr/>
                <p:nvPr/>
              </p:nvSpPr>
              <p:spPr>
                <a:xfrm>
                  <a:off x="-1" y="0"/>
                  <a:ext cx="457201" cy="6858000"/>
                </a:xfrm>
                <a:prstGeom prst="rect">
                  <a:avLst/>
                </a:prstGeom>
                <a:solidFill>
                  <a:srgbClr val="FFFFFF">
                    <a:alpha val="10000"/>
                  </a:srgb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>
                      <a:solidFill>
                        <a:srgbClr val="FFFFFF"/>
                      </a:solidFill>
                    </a:defRPr>
                  </a:pPr>
                </a:p>
              </p:txBody>
            </p:sp>
            <p:sp>
              <p:nvSpPr>
                <p:cNvPr id="158" name="Shape 158"/>
                <p:cNvSpPr/>
                <p:nvPr/>
              </p:nvSpPr>
              <p:spPr>
                <a:xfrm>
                  <a:off x="228599" y="0"/>
                  <a:ext cx="762001" cy="6858000"/>
                </a:xfrm>
                <a:prstGeom prst="rect">
                  <a:avLst/>
                </a:prstGeom>
                <a:solidFill>
                  <a:srgbClr val="FFFFFF">
                    <a:alpha val="10000"/>
                  </a:srgb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>
                      <a:solidFill>
                        <a:srgbClr val="FFFFFF"/>
                      </a:solidFill>
                    </a:defRPr>
                  </a:pPr>
                </a:p>
              </p:txBody>
            </p:sp>
          </p:grpSp>
          <p:grpSp>
            <p:nvGrpSpPr>
              <p:cNvPr id="163" name="Group 163"/>
              <p:cNvGrpSpPr/>
              <p:nvPr/>
            </p:nvGrpSpPr>
            <p:grpSpPr>
              <a:xfrm>
                <a:off x="422909" y="0"/>
                <a:ext cx="2514601" cy="6858000"/>
                <a:chOff x="0" y="0"/>
                <a:chExt cx="2514600" cy="6858000"/>
              </a:xfrm>
            </p:grpSpPr>
            <p:sp>
              <p:nvSpPr>
                <p:cNvPr id="160" name="Shape 16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rgbClr val="FFFFFF">
                    <a:alpha val="10000"/>
                  </a:srgb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>
                      <a:solidFill>
                        <a:srgbClr val="FFFFFF"/>
                      </a:solidFill>
                    </a:defRPr>
                  </a:pPr>
                </a:p>
              </p:txBody>
            </p:sp>
            <p:sp>
              <p:nvSpPr>
                <p:cNvPr id="161" name="Shape 161"/>
                <p:cNvSpPr/>
                <p:nvPr/>
              </p:nvSpPr>
              <p:spPr>
                <a:xfrm>
                  <a:off x="-1" y="0"/>
                  <a:ext cx="457201" cy="6858000"/>
                </a:xfrm>
                <a:prstGeom prst="rect">
                  <a:avLst/>
                </a:prstGeom>
                <a:solidFill>
                  <a:srgbClr val="FFFFFF">
                    <a:alpha val="10000"/>
                  </a:srgb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>
                      <a:solidFill>
                        <a:srgbClr val="FFFFFF"/>
                      </a:solidFill>
                    </a:defRPr>
                  </a:pPr>
                </a:p>
              </p:txBody>
            </p:sp>
            <p:sp>
              <p:nvSpPr>
                <p:cNvPr id="162" name="Shape 16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rgbClr val="FFFFFF">
                    <a:alpha val="10000"/>
                  </a:srgb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>
                      <a:solidFill>
                        <a:srgbClr val="FFFFFF"/>
                      </a:solidFill>
                    </a:defRPr>
                  </a:pPr>
                </a:p>
              </p:txBody>
            </p:sp>
          </p:grpSp>
          <p:grpSp>
            <p:nvGrpSpPr>
              <p:cNvPr id="167" name="Group 167"/>
              <p:cNvGrpSpPr/>
              <p:nvPr/>
            </p:nvGrpSpPr>
            <p:grpSpPr>
              <a:xfrm>
                <a:off x="6629399" y="0"/>
                <a:ext cx="2514602" cy="6858000"/>
                <a:chOff x="0" y="0"/>
                <a:chExt cx="2514600" cy="6858000"/>
              </a:xfrm>
            </p:grpSpPr>
            <p:sp>
              <p:nvSpPr>
                <p:cNvPr id="164" name="Shape 164"/>
                <p:cNvSpPr/>
                <p:nvPr/>
              </p:nvSpPr>
              <p:spPr>
                <a:xfrm rot="10800000">
                  <a:off x="0" y="0"/>
                  <a:ext cx="1600201" cy="6858000"/>
                </a:xfrm>
                <a:prstGeom prst="rect">
                  <a:avLst/>
                </a:prstGeom>
                <a:solidFill>
                  <a:srgbClr val="FFFFFF">
                    <a:alpha val="10000"/>
                  </a:srgb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>
                      <a:solidFill>
                        <a:srgbClr val="FFFFFF"/>
                      </a:solidFill>
                    </a:defRPr>
                  </a:pPr>
                </a:p>
              </p:txBody>
            </p:sp>
            <p:sp>
              <p:nvSpPr>
                <p:cNvPr id="165" name="Shape 165"/>
                <p:cNvSpPr/>
                <p:nvPr/>
              </p:nvSpPr>
              <p:spPr>
                <a:xfrm rot="10800000">
                  <a:off x="2057400" y="0"/>
                  <a:ext cx="457200" cy="6858000"/>
                </a:xfrm>
                <a:prstGeom prst="rect">
                  <a:avLst/>
                </a:prstGeom>
                <a:solidFill>
                  <a:srgbClr val="FFFFFF">
                    <a:alpha val="10000"/>
                  </a:srgb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>
                      <a:solidFill>
                        <a:srgbClr val="FFFFFF"/>
                      </a:solidFill>
                    </a:defRPr>
                  </a:pPr>
                </a:p>
              </p:txBody>
            </p:sp>
            <p:sp>
              <p:nvSpPr>
                <p:cNvPr id="166" name="Shape 166"/>
                <p:cNvSpPr/>
                <p:nvPr/>
              </p:nvSpPr>
              <p:spPr>
                <a:xfrm rot="10800000">
                  <a:off x="1524000" y="0"/>
                  <a:ext cx="762000" cy="6858000"/>
                </a:xfrm>
                <a:prstGeom prst="rect">
                  <a:avLst/>
                </a:prstGeom>
                <a:solidFill>
                  <a:srgbClr val="FFFFFF">
                    <a:alpha val="10000"/>
                  </a:srgb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>
                      <a:solidFill>
                        <a:srgbClr val="FFFFFF"/>
                      </a:solidFill>
                    </a:defRPr>
                  </a:pPr>
                </a:p>
              </p:txBody>
            </p:sp>
          </p:grpSp>
          <p:sp>
            <p:nvSpPr>
              <p:cNvPr id="168" name="Shape 168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rgbClr val="FFFFFF">
                  <a:alpha val="10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69" name="Shape 169"/>
              <p:cNvSpPr/>
              <p:nvPr/>
            </p:nvSpPr>
            <p:spPr>
              <a:xfrm>
                <a:off x="2895599" y="0"/>
                <a:ext cx="457201" cy="6858000"/>
              </a:xfrm>
              <a:prstGeom prst="rect">
                <a:avLst/>
              </a:prstGeom>
              <a:solidFill>
                <a:srgbClr val="FFFFFF">
                  <a:alpha val="10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70" name="Shape 170"/>
              <p:cNvSpPr/>
              <p:nvPr/>
            </p:nvSpPr>
            <p:spPr>
              <a:xfrm>
                <a:off x="3124199" y="0"/>
                <a:ext cx="762001" cy="6858000"/>
              </a:xfrm>
              <a:prstGeom prst="rect">
                <a:avLst/>
              </a:prstGeom>
              <a:solidFill>
                <a:srgbClr val="FFFFFF">
                  <a:alpha val="10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</p:grpSp>
        <p:sp>
          <p:nvSpPr>
            <p:cNvPr id="172" name="Shape 172"/>
            <p:cNvSpPr/>
            <p:nvPr/>
          </p:nvSpPr>
          <p:spPr>
            <a:xfrm>
              <a:off x="633083" y="5035138"/>
              <a:ext cx="9144001" cy="11664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31" fill="norm" stroke="1" extrusionOk="0">
                  <a:moveTo>
                    <a:pt x="0" y="20509"/>
                  </a:moveTo>
                  <a:cubicBezTo>
                    <a:pt x="1166" y="21055"/>
                    <a:pt x="2333" y="21600"/>
                    <a:pt x="3955" y="21382"/>
                  </a:cubicBezTo>
                  <a:cubicBezTo>
                    <a:pt x="5578" y="21164"/>
                    <a:pt x="7569" y="20909"/>
                    <a:pt x="9734" y="19200"/>
                  </a:cubicBezTo>
                  <a:cubicBezTo>
                    <a:pt x="11899" y="17491"/>
                    <a:pt x="14966" y="14327"/>
                    <a:pt x="16943" y="11127"/>
                  </a:cubicBezTo>
                  <a:cubicBezTo>
                    <a:pt x="18921" y="7927"/>
                    <a:pt x="20945" y="2836"/>
                    <a:pt x="21600" y="0"/>
                  </a:cubicBezTo>
                </a:path>
              </a:pathLst>
            </a:custGeom>
            <a:noFill/>
            <a:ln w="6350" cap="flat">
              <a:solidFill>
                <a:srgbClr val="FFFFFF">
                  <a:alpha val="20000"/>
                </a:srgbClr>
              </a:solidFill>
              <a:prstDash val="solid"/>
              <a:bevel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  <p:sp>
          <p:nvSpPr>
            <p:cNvPr id="173" name="Shape 173"/>
            <p:cNvSpPr/>
            <p:nvPr/>
          </p:nvSpPr>
          <p:spPr>
            <a:xfrm>
              <a:off x="633083" y="3486882"/>
              <a:ext cx="9144001" cy="8713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32" fill="norm" stroke="1" extrusionOk="0">
                  <a:moveTo>
                    <a:pt x="0" y="21132"/>
                  </a:moveTo>
                  <a:cubicBezTo>
                    <a:pt x="622" y="17748"/>
                    <a:pt x="1244" y="14364"/>
                    <a:pt x="2469" y="11052"/>
                  </a:cubicBezTo>
                  <a:cubicBezTo>
                    <a:pt x="3694" y="7740"/>
                    <a:pt x="5433" y="2892"/>
                    <a:pt x="7350" y="1260"/>
                  </a:cubicBezTo>
                  <a:cubicBezTo>
                    <a:pt x="9266" y="-372"/>
                    <a:pt x="11595" y="-468"/>
                    <a:pt x="13970" y="1260"/>
                  </a:cubicBezTo>
                  <a:cubicBezTo>
                    <a:pt x="16345" y="2988"/>
                    <a:pt x="20305" y="9900"/>
                    <a:pt x="21600" y="11628"/>
                  </a:cubicBezTo>
                </a:path>
              </a:pathLst>
            </a:custGeom>
            <a:noFill/>
            <a:ln w="6350" cap="flat">
              <a:solidFill>
                <a:srgbClr val="FFFFFF">
                  <a:alpha val="20000"/>
                </a:srgbClr>
              </a:solidFill>
              <a:prstDash val="solid"/>
              <a:bevel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  <p:sp>
          <p:nvSpPr>
            <p:cNvPr id="174" name="Shape 174"/>
            <p:cNvSpPr/>
            <p:nvPr/>
          </p:nvSpPr>
          <p:spPr>
            <a:xfrm>
              <a:off x="621207" y="5640778"/>
              <a:ext cx="3004458" cy="12112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7933" y="8947"/>
                    <a:pt x="15866" y="17894"/>
                    <a:pt x="21600" y="21600"/>
                  </a:cubicBezTo>
                </a:path>
              </a:pathLst>
            </a:custGeom>
            <a:noFill/>
            <a:ln w="6350" cap="flat">
              <a:solidFill>
                <a:srgbClr val="FFFFFF">
                  <a:alpha val="20000"/>
                </a:srgbClr>
              </a:solidFill>
              <a:prstDash val="solid"/>
              <a:bevel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  <p:sp>
          <p:nvSpPr>
            <p:cNvPr id="175" name="Shape 175"/>
            <p:cNvSpPr/>
            <p:nvPr/>
          </p:nvSpPr>
          <p:spPr>
            <a:xfrm>
              <a:off x="633083" y="5284518"/>
              <a:ext cx="9144001" cy="14673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38" fill="norm" stroke="1" extrusionOk="0">
                  <a:moveTo>
                    <a:pt x="0" y="0"/>
                  </a:moveTo>
                  <a:cubicBezTo>
                    <a:pt x="676" y="1460"/>
                    <a:pt x="1351" y="2920"/>
                    <a:pt x="2609" y="5031"/>
                  </a:cubicBezTo>
                  <a:cubicBezTo>
                    <a:pt x="3866" y="7142"/>
                    <a:pt x="5746" y="10381"/>
                    <a:pt x="7546" y="12665"/>
                  </a:cubicBezTo>
                  <a:cubicBezTo>
                    <a:pt x="9346" y="14949"/>
                    <a:pt x="11623" y="17320"/>
                    <a:pt x="13409" y="18737"/>
                  </a:cubicBezTo>
                  <a:cubicBezTo>
                    <a:pt x="15195" y="20154"/>
                    <a:pt x="17121" y="20733"/>
                    <a:pt x="18262" y="21166"/>
                  </a:cubicBezTo>
                  <a:cubicBezTo>
                    <a:pt x="19403" y="21600"/>
                    <a:pt x="19697" y="21398"/>
                    <a:pt x="20254" y="21340"/>
                  </a:cubicBezTo>
                  <a:cubicBezTo>
                    <a:pt x="20810" y="21282"/>
                    <a:pt x="21205" y="21051"/>
                    <a:pt x="21600" y="20819"/>
                  </a:cubicBezTo>
                </a:path>
              </a:pathLst>
            </a:custGeom>
            <a:noFill/>
            <a:ln w="6350" cap="flat">
              <a:solidFill>
                <a:srgbClr val="FFFFFF">
                  <a:alpha val="20000"/>
                </a:srgbClr>
              </a:solidFill>
              <a:prstDash val="solid"/>
              <a:bevel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  <p:sp>
          <p:nvSpPr>
            <p:cNvPr id="176" name="Shape 176"/>
            <p:cNvSpPr/>
            <p:nvPr/>
          </p:nvSpPr>
          <p:spPr>
            <a:xfrm>
              <a:off x="2782516" y="5137617"/>
              <a:ext cx="6982692" cy="17144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31" fill="norm" stroke="1" extrusionOk="0">
                  <a:moveTo>
                    <a:pt x="0" y="21531"/>
                  </a:moveTo>
                  <a:cubicBezTo>
                    <a:pt x="502" y="19232"/>
                    <a:pt x="1004" y="16933"/>
                    <a:pt x="1690" y="14820"/>
                  </a:cubicBezTo>
                  <a:cubicBezTo>
                    <a:pt x="2376" y="12707"/>
                    <a:pt x="3324" y="10420"/>
                    <a:pt x="4114" y="8854"/>
                  </a:cubicBezTo>
                  <a:cubicBezTo>
                    <a:pt x="4904" y="7288"/>
                    <a:pt x="5388" y="6592"/>
                    <a:pt x="6429" y="5424"/>
                  </a:cubicBezTo>
                  <a:cubicBezTo>
                    <a:pt x="7469" y="4256"/>
                    <a:pt x="9367" y="2615"/>
                    <a:pt x="10359" y="1845"/>
                  </a:cubicBezTo>
                  <a:cubicBezTo>
                    <a:pt x="11351" y="1074"/>
                    <a:pt x="11504" y="1099"/>
                    <a:pt x="12380" y="801"/>
                  </a:cubicBezTo>
                  <a:cubicBezTo>
                    <a:pt x="13255" y="503"/>
                    <a:pt x="14639" y="180"/>
                    <a:pt x="15612" y="55"/>
                  </a:cubicBezTo>
                  <a:cubicBezTo>
                    <a:pt x="16586" y="-69"/>
                    <a:pt x="18220" y="55"/>
                    <a:pt x="18220" y="55"/>
                  </a:cubicBezTo>
                  <a:lnTo>
                    <a:pt x="20094" y="55"/>
                  </a:lnTo>
                  <a:cubicBezTo>
                    <a:pt x="20614" y="105"/>
                    <a:pt x="21092" y="279"/>
                    <a:pt x="21343" y="354"/>
                  </a:cubicBezTo>
                  <a:cubicBezTo>
                    <a:pt x="21594" y="428"/>
                    <a:pt x="21508" y="403"/>
                    <a:pt x="21600" y="503"/>
                  </a:cubicBezTo>
                </a:path>
              </a:pathLst>
            </a:custGeom>
            <a:noFill/>
            <a:ln w="6350" cap="flat">
              <a:solidFill>
                <a:srgbClr val="FFFFFF">
                  <a:alpha val="20000"/>
                </a:srgbClr>
              </a:solidFill>
              <a:prstDash val="solid"/>
              <a:bevel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  <p:sp>
          <p:nvSpPr>
            <p:cNvPr id="177" name="Shape 177"/>
            <p:cNvSpPr/>
            <p:nvPr/>
          </p:nvSpPr>
          <p:spPr>
            <a:xfrm rot="1800000">
              <a:off x="3641123" y="2859252"/>
              <a:ext cx="1601401" cy="13882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5345" y="0"/>
                  </a:lnTo>
                  <a:lnTo>
                    <a:pt x="16255" y="0"/>
                  </a:lnTo>
                  <a:lnTo>
                    <a:pt x="21600" y="10800"/>
                  </a:lnTo>
                  <a:lnTo>
                    <a:pt x="16255" y="21600"/>
                  </a:lnTo>
                  <a:lnTo>
                    <a:pt x="5345" y="2160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 w="12700" cap="flat">
              <a:solidFill>
                <a:srgbClr val="FFFFFF">
                  <a:alpha val="12000"/>
                </a:srgbClr>
              </a:solidFill>
              <a:prstDash val="solid"/>
              <a:bevel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78" name="Shape 178"/>
            <p:cNvSpPr/>
            <p:nvPr/>
          </p:nvSpPr>
          <p:spPr>
            <a:xfrm rot="1800000">
              <a:off x="4365023" y="4126077"/>
              <a:ext cx="1601401" cy="13882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5345" y="0"/>
                  </a:lnTo>
                  <a:lnTo>
                    <a:pt x="16255" y="0"/>
                  </a:lnTo>
                  <a:lnTo>
                    <a:pt x="21600" y="10800"/>
                  </a:lnTo>
                  <a:lnTo>
                    <a:pt x="16255" y="21600"/>
                  </a:lnTo>
                  <a:lnTo>
                    <a:pt x="5345" y="21600"/>
                  </a:lnTo>
                  <a:close/>
                </a:path>
              </a:pathLst>
            </a:custGeom>
            <a:solidFill>
              <a:srgbClr val="FFFFFF">
                <a:alpha val="0"/>
              </a:srgbClr>
            </a:solidFill>
            <a:ln w="12700" cap="flat">
              <a:solidFill>
                <a:srgbClr val="FFFFFF">
                  <a:alpha val="12000"/>
                </a:srgbClr>
              </a:solidFill>
              <a:prstDash val="solid"/>
              <a:bevel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79" name="Shape 179"/>
            <p:cNvSpPr/>
            <p:nvPr/>
          </p:nvSpPr>
          <p:spPr>
            <a:xfrm rot="1800000">
              <a:off x="4374549" y="1592427"/>
              <a:ext cx="1601401" cy="13882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5345" y="0"/>
                  </a:lnTo>
                  <a:lnTo>
                    <a:pt x="16255" y="0"/>
                  </a:lnTo>
                  <a:lnTo>
                    <a:pt x="21600" y="10800"/>
                  </a:lnTo>
                  <a:lnTo>
                    <a:pt x="16255" y="21600"/>
                  </a:lnTo>
                  <a:lnTo>
                    <a:pt x="5345" y="21600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flat">
              <a:solidFill>
                <a:srgbClr val="FFFFFF">
                  <a:alpha val="8000"/>
                </a:srgbClr>
              </a:solidFill>
              <a:prstDash val="solid"/>
              <a:bevel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80" name="Shape 180"/>
            <p:cNvSpPr/>
            <p:nvPr/>
          </p:nvSpPr>
          <p:spPr>
            <a:xfrm rot="1800000">
              <a:off x="3622073" y="325602"/>
              <a:ext cx="1601401" cy="13882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5345" y="0"/>
                  </a:lnTo>
                  <a:lnTo>
                    <a:pt x="16255" y="0"/>
                  </a:lnTo>
                  <a:lnTo>
                    <a:pt x="21600" y="10800"/>
                  </a:lnTo>
                  <a:lnTo>
                    <a:pt x="16255" y="21600"/>
                  </a:lnTo>
                  <a:lnTo>
                    <a:pt x="5345" y="21600"/>
                  </a:lnTo>
                  <a:close/>
                </a:path>
              </a:pathLst>
            </a:custGeom>
            <a:solidFill>
              <a:srgbClr val="FFFFFF">
                <a:alpha val="4000"/>
              </a:srgbClr>
            </a:solidFill>
            <a:ln w="12700" cap="flat">
              <a:solidFill>
                <a:srgbClr val="FFFFFF">
                  <a:alpha val="8000"/>
                </a:srgbClr>
              </a:solidFill>
              <a:prstDash val="solid"/>
              <a:bevel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81" name="Shape 181"/>
            <p:cNvSpPr/>
            <p:nvPr/>
          </p:nvSpPr>
          <p:spPr>
            <a:xfrm rot="1800000">
              <a:off x="5107972" y="5383377"/>
              <a:ext cx="1601401" cy="13882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5345" y="0"/>
                  </a:lnTo>
                  <a:lnTo>
                    <a:pt x="16255" y="0"/>
                  </a:lnTo>
                  <a:lnTo>
                    <a:pt x="21600" y="10800"/>
                  </a:lnTo>
                  <a:lnTo>
                    <a:pt x="16255" y="21600"/>
                  </a:lnTo>
                  <a:lnTo>
                    <a:pt x="5345" y="21600"/>
                  </a:lnTo>
                  <a:close/>
                </a:path>
              </a:pathLst>
            </a:custGeom>
            <a:solidFill>
              <a:srgbClr val="FFFFFF">
                <a:alpha val="6000"/>
              </a:srgbClr>
            </a:solidFill>
            <a:ln w="12700" cap="flat">
              <a:solidFill>
                <a:srgbClr val="FFFFFF">
                  <a:alpha val="12000"/>
                </a:srgbClr>
              </a:solidFill>
              <a:prstDash val="solid"/>
              <a:bevel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82" name="Shape 182"/>
            <p:cNvSpPr/>
            <p:nvPr/>
          </p:nvSpPr>
          <p:spPr>
            <a:xfrm rot="1800000">
              <a:off x="262554" y="4201528"/>
              <a:ext cx="1261500" cy="13882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635"/>
                  </a:moveTo>
                  <a:lnTo>
                    <a:pt x="965" y="0"/>
                  </a:lnTo>
                  <a:lnTo>
                    <a:pt x="14815" y="0"/>
                  </a:lnTo>
                  <a:lnTo>
                    <a:pt x="21600" y="10800"/>
                  </a:lnTo>
                  <a:lnTo>
                    <a:pt x="14815" y="21600"/>
                  </a:lnTo>
                  <a:lnTo>
                    <a:pt x="12749" y="21595"/>
                  </a:lnTo>
                  <a:lnTo>
                    <a:pt x="0" y="1635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 w="12700" cap="flat">
              <a:solidFill>
                <a:srgbClr val="FFFFFF">
                  <a:alpha val="12000"/>
                </a:srgbClr>
              </a:solidFill>
              <a:prstDash val="solid"/>
              <a:bevel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83" name="Shape 183"/>
            <p:cNvSpPr/>
            <p:nvPr/>
          </p:nvSpPr>
          <p:spPr>
            <a:xfrm rot="1800000">
              <a:off x="669323" y="5402429"/>
              <a:ext cx="1601401" cy="13882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5345" y="0"/>
                  </a:lnTo>
                  <a:lnTo>
                    <a:pt x="16255" y="0"/>
                  </a:lnTo>
                  <a:lnTo>
                    <a:pt x="21600" y="10800"/>
                  </a:lnTo>
                  <a:lnTo>
                    <a:pt x="16255" y="21600"/>
                  </a:lnTo>
                  <a:lnTo>
                    <a:pt x="5345" y="21600"/>
                  </a:lnTo>
                  <a:close/>
                </a:path>
              </a:pathLst>
            </a:custGeom>
            <a:solidFill>
              <a:srgbClr val="FFFFFF">
                <a:alpha val="0"/>
              </a:srgbClr>
            </a:solidFill>
            <a:ln w="12700" cap="flat">
              <a:solidFill>
                <a:srgbClr val="FFFFFF">
                  <a:alpha val="12000"/>
                </a:srgbClr>
              </a:solidFill>
              <a:prstDash val="solid"/>
              <a:bevel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84" name="Shape 184"/>
            <p:cNvSpPr/>
            <p:nvPr/>
          </p:nvSpPr>
          <p:spPr>
            <a:xfrm rot="1800000">
              <a:off x="697899" y="2849727"/>
              <a:ext cx="1601401" cy="13882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5345" y="0"/>
                  </a:lnTo>
                  <a:lnTo>
                    <a:pt x="16255" y="0"/>
                  </a:lnTo>
                  <a:lnTo>
                    <a:pt x="21600" y="10800"/>
                  </a:lnTo>
                  <a:lnTo>
                    <a:pt x="16255" y="21600"/>
                  </a:lnTo>
                  <a:lnTo>
                    <a:pt x="5345" y="21600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flat">
              <a:solidFill>
                <a:srgbClr val="FFFFFF">
                  <a:alpha val="8000"/>
                </a:srgbClr>
              </a:solidFill>
              <a:prstDash val="solid"/>
              <a:bevel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85" name="Shape 185"/>
            <p:cNvSpPr/>
            <p:nvPr/>
          </p:nvSpPr>
          <p:spPr>
            <a:xfrm rot="1800000">
              <a:off x="1421798" y="4126076"/>
              <a:ext cx="1601401" cy="13882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5345" y="0"/>
                  </a:lnTo>
                  <a:lnTo>
                    <a:pt x="16255" y="0"/>
                  </a:lnTo>
                  <a:lnTo>
                    <a:pt x="21600" y="10800"/>
                  </a:lnTo>
                  <a:lnTo>
                    <a:pt x="16255" y="21600"/>
                  </a:lnTo>
                  <a:lnTo>
                    <a:pt x="5345" y="21600"/>
                  </a:lnTo>
                  <a:close/>
                </a:path>
              </a:pathLst>
            </a:custGeom>
            <a:solidFill>
              <a:srgbClr val="FFFFFF">
                <a:alpha val="0"/>
              </a:srgbClr>
            </a:solidFill>
            <a:ln w="12700" cap="flat">
              <a:solidFill>
                <a:srgbClr val="FFFFFF">
                  <a:alpha val="12000"/>
                </a:srgbClr>
              </a:solidFill>
              <a:prstDash val="solid"/>
              <a:bevel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86" name="Shape 186"/>
            <p:cNvSpPr/>
            <p:nvPr/>
          </p:nvSpPr>
          <p:spPr>
            <a:xfrm rot="1800000">
              <a:off x="2155223" y="5411952"/>
              <a:ext cx="1601401" cy="13882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5345" y="0"/>
                  </a:lnTo>
                  <a:lnTo>
                    <a:pt x="16255" y="0"/>
                  </a:lnTo>
                  <a:lnTo>
                    <a:pt x="21600" y="10800"/>
                  </a:lnTo>
                  <a:lnTo>
                    <a:pt x="16255" y="21600"/>
                  </a:lnTo>
                  <a:lnTo>
                    <a:pt x="5345" y="21600"/>
                  </a:lnTo>
                  <a:close/>
                </a:path>
              </a:pathLst>
            </a:custGeom>
            <a:solidFill>
              <a:srgbClr val="FFFFFF">
                <a:alpha val="0"/>
              </a:srgbClr>
            </a:solidFill>
            <a:ln w="12700" cap="flat">
              <a:solidFill>
                <a:srgbClr val="FFFFFF">
                  <a:alpha val="12000"/>
                </a:srgbClr>
              </a:solidFill>
              <a:prstDash val="solid"/>
              <a:bevel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87" name="Shape 187"/>
            <p:cNvSpPr/>
            <p:nvPr/>
          </p:nvSpPr>
          <p:spPr>
            <a:xfrm rot="1800000">
              <a:off x="2174274" y="2859252"/>
              <a:ext cx="1601401" cy="13882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5345" y="0"/>
                  </a:lnTo>
                  <a:lnTo>
                    <a:pt x="16255" y="0"/>
                  </a:lnTo>
                  <a:lnTo>
                    <a:pt x="21600" y="10800"/>
                  </a:lnTo>
                  <a:lnTo>
                    <a:pt x="16255" y="21600"/>
                  </a:lnTo>
                  <a:lnTo>
                    <a:pt x="5345" y="21600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flat">
              <a:solidFill>
                <a:srgbClr val="FFFFFF">
                  <a:alpha val="8000"/>
                </a:srgbClr>
              </a:solidFill>
              <a:prstDash val="solid"/>
              <a:bevel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88" name="Shape 188"/>
            <p:cNvSpPr/>
            <p:nvPr/>
          </p:nvSpPr>
          <p:spPr>
            <a:xfrm rot="1800000">
              <a:off x="1440848" y="1563852"/>
              <a:ext cx="1601401" cy="13882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5345" y="0"/>
                  </a:lnTo>
                  <a:lnTo>
                    <a:pt x="16255" y="0"/>
                  </a:lnTo>
                  <a:lnTo>
                    <a:pt x="21600" y="10800"/>
                  </a:lnTo>
                  <a:lnTo>
                    <a:pt x="16255" y="21600"/>
                  </a:lnTo>
                  <a:lnTo>
                    <a:pt x="5345" y="21600"/>
                  </a:lnTo>
                  <a:close/>
                </a:path>
              </a:pathLst>
            </a:custGeom>
            <a:solidFill>
              <a:srgbClr val="FFFFFF">
                <a:alpha val="0"/>
              </a:srgbClr>
            </a:solidFill>
            <a:ln w="12700" cap="flat">
              <a:solidFill>
                <a:srgbClr val="FFFFFF">
                  <a:alpha val="12000"/>
                </a:srgbClr>
              </a:solidFill>
              <a:prstDash val="solid"/>
              <a:bevel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89" name="Shape 189"/>
            <p:cNvSpPr/>
            <p:nvPr/>
          </p:nvSpPr>
          <p:spPr>
            <a:xfrm rot="1800000">
              <a:off x="7451125" y="4145127"/>
              <a:ext cx="1601401" cy="13882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5345" y="0"/>
                  </a:lnTo>
                  <a:lnTo>
                    <a:pt x="16255" y="0"/>
                  </a:lnTo>
                  <a:lnTo>
                    <a:pt x="21600" y="10800"/>
                  </a:lnTo>
                  <a:lnTo>
                    <a:pt x="16255" y="21600"/>
                  </a:lnTo>
                  <a:lnTo>
                    <a:pt x="5345" y="2160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 w="12700" cap="flat">
              <a:solidFill>
                <a:srgbClr val="FFFFFF">
                  <a:alpha val="12000"/>
                </a:srgbClr>
              </a:solidFill>
              <a:prstDash val="solid"/>
              <a:bevel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90" name="Shape 190"/>
            <p:cNvSpPr/>
            <p:nvPr/>
          </p:nvSpPr>
          <p:spPr>
            <a:xfrm rot="1800000">
              <a:off x="8194075" y="5421479"/>
              <a:ext cx="1601401" cy="13882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5345" y="0"/>
                  </a:lnTo>
                  <a:lnTo>
                    <a:pt x="16255" y="0"/>
                  </a:lnTo>
                  <a:lnTo>
                    <a:pt x="21600" y="10800"/>
                  </a:lnTo>
                  <a:lnTo>
                    <a:pt x="16255" y="21600"/>
                  </a:lnTo>
                  <a:lnTo>
                    <a:pt x="5345" y="21600"/>
                  </a:lnTo>
                  <a:close/>
                </a:path>
              </a:pathLst>
            </a:custGeom>
            <a:solidFill>
              <a:srgbClr val="FFFFFF">
                <a:alpha val="0"/>
              </a:srgbClr>
            </a:solidFill>
            <a:ln w="12700" cap="flat">
              <a:solidFill>
                <a:srgbClr val="FFFFFF">
                  <a:alpha val="12000"/>
                </a:srgbClr>
              </a:solidFill>
              <a:prstDash val="solid"/>
              <a:bevel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91" name="Shape 191"/>
            <p:cNvSpPr/>
            <p:nvPr/>
          </p:nvSpPr>
          <p:spPr>
            <a:xfrm rot="1800000">
              <a:off x="8194075" y="2868777"/>
              <a:ext cx="1601401" cy="13882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5345" y="0"/>
                  </a:lnTo>
                  <a:lnTo>
                    <a:pt x="16255" y="0"/>
                  </a:lnTo>
                  <a:lnTo>
                    <a:pt x="21600" y="10800"/>
                  </a:lnTo>
                  <a:lnTo>
                    <a:pt x="16255" y="21600"/>
                  </a:lnTo>
                  <a:lnTo>
                    <a:pt x="5345" y="21600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flat">
              <a:solidFill>
                <a:srgbClr val="FFFFFF">
                  <a:alpha val="8000"/>
                </a:srgbClr>
              </a:solidFill>
              <a:prstDash val="solid"/>
              <a:bevel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92" name="Shape 192"/>
            <p:cNvSpPr/>
            <p:nvPr/>
          </p:nvSpPr>
          <p:spPr>
            <a:xfrm rot="1800000">
              <a:off x="8951479" y="4055629"/>
              <a:ext cx="1243409" cy="13882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6884" y="0"/>
                  </a:lnTo>
                  <a:lnTo>
                    <a:pt x="8235" y="62"/>
                  </a:lnTo>
                  <a:lnTo>
                    <a:pt x="21600" y="20631"/>
                  </a:lnTo>
                  <a:lnTo>
                    <a:pt x="20935" y="21600"/>
                  </a:lnTo>
                  <a:lnTo>
                    <a:pt x="6884" y="21600"/>
                  </a:lnTo>
                  <a:lnTo>
                    <a:pt x="0" y="10800"/>
                  </a:lnTo>
                  <a:close/>
                </a:path>
              </a:pathLst>
            </a:custGeom>
            <a:solidFill>
              <a:srgbClr val="FFFFFF">
                <a:alpha val="4000"/>
              </a:srgbClr>
            </a:solidFill>
            <a:ln w="12700" cap="flat">
              <a:solidFill>
                <a:srgbClr val="FFFFFF">
                  <a:alpha val="12000"/>
                </a:srgbClr>
              </a:solidFill>
              <a:prstDash val="solid"/>
              <a:bevel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93" name="Shape 193"/>
            <p:cNvSpPr/>
            <p:nvPr/>
          </p:nvSpPr>
          <p:spPr>
            <a:xfrm rot="1800000">
              <a:off x="8951729" y="1511524"/>
              <a:ext cx="1241872" cy="13888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5"/>
                  </a:moveTo>
                  <a:lnTo>
                    <a:pt x="6892" y="9"/>
                  </a:lnTo>
                  <a:lnTo>
                    <a:pt x="8384" y="0"/>
                  </a:lnTo>
                  <a:lnTo>
                    <a:pt x="21600" y="20590"/>
                  </a:lnTo>
                  <a:lnTo>
                    <a:pt x="20961" y="21600"/>
                  </a:lnTo>
                  <a:lnTo>
                    <a:pt x="6892" y="21600"/>
                  </a:lnTo>
                  <a:lnTo>
                    <a:pt x="0" y="10805"/>
                  </a:lnTo>
                  <a:close/>
                </a:path>
              </a:pathLst>
            </a:custGeom>
            <a:solidFill>
              <a:srgbClr val="FFFFFF">
                <a:alpha val="0"/>
              </a:srgbClr>
            </a:solidFill>
            <a:ln w="12700" cap="flat">
              <a:solidFill>
                <a:srgbClr val="FFFFFF">
                  <a:alpha val="12000"/>
                </a:srgbClr>
              </a:solidFill>
              <a:prstDash val="solid"/>
              <a:bevel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195" name="Shape 195"/>
          <p:cNvSpPr/>
          <p:nvPr/>
        </p:nvSpPr>
        <p:spPr>
          <a:xfrm>
            <a:off x="4561242" y="-21512"/>
            <a:ext cx="3679116" cy="6271842"/>
          </a:xfrm>
          <a:prstGeom prst="rect">
            <a:avLst/>
          </a:prstGeom>
          <a:solidFill>
            <a:srgbClr val="F5F5F5"/>
          </a:solidFill>
          <a:ln w="15875">
            <a:solidFill>
              <a:srgbClr val="74A510"/>
            </a:solidFill>
            <a:bevel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96" name="Shape 196"/>
          <p:cNvSpPr/>
          <p:nvPr/>
        </p:nvSpPr>
        <p:spPr>
          <a:xfrm>
            <a:off x="4649096" y="-21511"/>
            <a:ext cx="3505201" cy="623940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97" name="Shape 197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98" name="Shape 198"/>
          <p:cNvSpPr/>
          <p:nvPr/>
        </p:nvSpPr>
        <p:spPr>
          <a:xfrm>
            <a:off x="905570" y="601882"/>
            <a:ext cx="3562258" cy="5648447"/>
          </a:xfrm>
          <a:prstGeom prst="rect">
            <a:avLst/>
          </a:prstGeom>
          <a:solidFill>
            <a:srgbClr val="FFFFFF"/>
          </a:solidFill>
          <a:ln w="3175">
            <a:solidFill>
              <a:srgbClr val="000000"/>
            </a:solidFill>
            <a:bevel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99" name="Shape 199"/>
          <p:cNvSpPr/>
          <p:nvPr>
            <p:ph type="body" sz="half" idx="1"/>
          </p:nvPr>
        </p:nvSpPr>
        <p:spPr>
          <a:xfrm>
            <a:off x="1145894" y="856526"/>
            <a:ext cx="3090441" cy="6001474"/>
          </a:xfrm>
          <a:prstGeom prst="rect">
            <a:avLst/>
          </a:prstGeom>
        </p:spPr>
        <p:txBody>
          <a:bodyPr/>
          <a:lstStyle/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200" name="Shape 200"/>
          <p:cNvSpPr/>
          <p:nvPr/>
        </p:nvSpPr>
        <p:spPr>
          <a:xfrm>
            <a:off x="4650888" y="6088284"/>
            <a:ext cx="3505201" cy="8174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01" name="Shape 201"/>
          <p:cNvSpPr/>
          <p:nvPr>
            <p:ph type="title"/>
          </p:nvPr>
        </p:nvSpPr>
        <p:spPr>
          <a:xfrm>
            <a:off x="4739833" y="942933"/>
            <a:ext cx="3304573" cy="3177654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</a:lstStyle>
          <a:p>
            <a:pPr/>
            <a:r>
              <a:t>Texto do Título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6" name="Group 246"/>
          <p:cNvGrpSpPr/>
          <p:nvPr/>
        </p:nvGrpSpPr>
        <p:grpSpPr>
          <a:xfrm>
            <a:off x="-644959" y="0"/>
            <a:ext cx="10458654" cy="7117072"/>
            <a:chOff x="0" y="0"/>
            <a:chExt cx="10458653" cy="7117071"/>
          </a:xfrm>
        </p:grpSpPr>
        <p:grpSp>
          <p:nvGrpSpPr>
            <p:cNvPr id="223" name="Group 223"/>
            <p:cNvGrpSpPr/>
            <p:nvPr/>
          </p:nvGrpSpPr>
          <p:grpSpPr>
            <a:xfrm>
              <a:off x="644958" y="0"/>
              <a:ext cx="9144001" cy="6858000"/>
              <a:chOff x="0" y="0"/>
              <a:chExt cx="9144000" cy="6858000"/>
            </a:xfrm>
          </p:grpSpPr>
          <p:grpSp>
            <p:nvGrpSpPr>
              <p:cNvPr id="211" name="Group 211"/>
              <p:cNvGrpSpPr/>
              <p:nvPr/>
            </p:nvGrpSpPr>
            <p:grpSpPr>
              <a:xfrm>
                <a:off x="-1" y="0"/>
                <a:ext cx="2514601" cy="6858000"/>
                <a:chOff x="0" y="0"/>
                <a:chExt cx="2514600" cy="6858000"/>
              </a:xfrm>
            </p:grpSpPr>
            <p:sp>
              <p:nvSpPr>
                <p:cNvPr id="208" name="Shape 208"/>
                <p:cNvSpPr/>
                <p:nvPr/>
              </p:nvSpPr>
              <p:spPr>
                <a:xfrm>
                  <a:off x="914399" y="0"/>
                  <a:ext cx="1600201" cy="6858000"/>
                </a:xfrm>
                <a:prstGeom prst="rect">
                  <a:avLst/>
                </a:prstGeom>
                <a:solidFill>
                  <a:srgbClr val="FFFFFF">
                    <a:alpha val="10000"/>
                  </a:srgb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>
                      <a:solidFill>
                        <a:srgbClr val="FFFFFF"/>
                      </a:solidFill>
                    </a:defRPr>
                  </a:pPr>
                </a:p>
              </p:txBody>
            </p:sp>
            <p:sp>
              <p:nvSpPr>
                <p:cNvPr id="209" name="Shape 209"/>
                <p:cNvSpPr/>
                <p:nvPr/>
              </p:nvSpPr>
              <p:spPr>
                <a:xfrm>
                  <a:off x="-1" y="0"/>
                  <a:ext cx="457201" cy="6858000"/>
                </a:xfrm>
                <a:prstGeom prst="rect">
                  <a:avLst/>
                </a:prstGeom>
                <a:solidFill>
                  <a:srgbClr val="FFFFFF">
                    <a:alpha val="10000"/>
                  </a:srgb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>
                      <a:solidFill>
                        <a:srgbClr val="FFFFFF"/>
                      </a:solidFill>
                    </a:defRPr>
                  </a:pPr>
                </a:p>
              </p:txBody>
            </p:sp>
            <p:sp>
              <p:nvSpPr>
                <p:cNvPr id="210" name="Shape 210"/>
                <p:cNvSpPr/>
                <p:nvPr/>
              </p:nvSpPr>
              <p:spPr>
                <a:xfrm>
                  <a:off x="228599" y="0"/>
                  <a:ext cx="762001" cy="6858000"/>
                </a:xfrm>
                <a:prstGeom prst="rect">
                  <a:avLst/>
                </a:prstGeom>
                <a:solidFill>
                  <a:srgbClr val="FFFFFF">
                    <a:alpha val="10000"/>
                  </a:srgb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>
                      <a:solidFill>
                        <a:srgbClr val="FFFFFF"/>
                      </a:solidFill>
                    </a:defRPr>
                  </a:pPr>
                </a:p>
              </p:txBody>
            </p:sp>
          </p:grpSp>
          <p:grpSp>
            <p:nvGrpSpPr>
              <p:cNvPr id="215" name="Group 215"/>
              <p:cNvGrpSpPr/>
              <p:nvPr/>
            </p:nvGrpSpPr>
            <p:grpSpPr>
              <a:xfrm>
                <a:off x="422909" y="0"/>
                <a:ext cx="2514601" cy="6858000"/>
                <a:chOff x="0" y="0"/>
                <a:chExt cx="2514600" cy="6858000"/>
              </a:xfrm>
            </p:grpSpPr>
            <p:sp>
              <p:nvSpPr>
                <p:cNvPr id="212" name="Shape 21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rgbClr val="FFFFFF">
                    <a:alpha val="10000"/>
                  </a:srgb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>
                      <a:solidFill>
                        <a:srgbClr val="FFFFFF"/>
                      </a:solidFill>
                    </a:defRPr>
                  </a:pPr>
                </a:p>
              </p:txBody>
            </p:sp>
            <p:sp>
              <p:nvSpPr>
                <p:cNvPr id="213" name="Shape 213"/>
                <p:cNvSpPr/>
                <p:nvPr/>
              </p:nvSpPr>
              <p:spPr>
                <a:xfrm>
                  <a:off x="-1" y="0"/>
                  <a:ext cx="457201" cy="6858000"/>
                </a:xfrm>
                <a:prstGeom prst="rect">
                  <a:avLst/>
                </a:prstGeom>
                <a:solidFill>
                  <a:srgbClr val="FFFFFF">
                    <a:alpha val="10000"/>
                  </a:srgb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>
                      <a:solidFill>
                        <a:srgbClr val="FFFFFF"/>
                      </a:solidFill>
                    </a:defRPr>
                  </a:pPr>
                </a:p>
              </p:txBody>
            </p:sp>
            <p:sp>
              <p:nvSpPr>
                <p:cNvPr id="214" name="Shape 21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rgbClr val="FFFFFF">
                    <a:alpha val="10000"/>
                  </a:srgb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>
                      <a:solidFill>
                        <a:srgbClr val="FFFFFF"/>
                      </a:solidFill>
                    </a:defRPr>
                  </a:pPr>
                </a:p>
              </p:txBody>
            </p:sp>
          </p:grpSp>
          <p:grpSp>
            <p:nvGrpSpPr>
              <p:cNvPr id="219" name="Group 219"/>
              <p:cNvGrpSpPr/>
              <p:nvPr/>
            </p:nvGrpSpPr>
            <p:grpSpPr>
              <a:xfrm>
                <a:off x="6629399" y="0"/>
                <a:ext cx="2514602" cy="6858000"/>
                <a:chOff x="0" y="0"/>
                <a:chExt cx="2514600" cy="6858000"/>
              </a:xfrm>
            </p:grpSpPr>
            <p:sp>
              <p:nvSpPr>
                <p:cNvPr id="216" name="Shape 216"/>
                <p:cNvSpPr/>
                <p:nvPr/>
              </p:nvSpPr>
              <p:spPr>
                <a:xfrm rot="10800000">
                  <a:off x="0" y="0"/>
                  <a:ext cx="1600201" cy="6858000"/>
                </a:xfrm>
                <a:prstGeom prst="rect">
                  <a:avLst/>
                </a:prstGeom>
                <a:solidFill>
                  <a:srgbClr val="FFFFFF">
                    <a:alpha val="10000"/>
                  </a:srgb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>
                      <a:solidFill>
                        <a:srgbClr val="FFFFFF"/>
                      </a:solidFill>
                    </a:defRPr>
                  </a:pPr>
                </a:p>
              </p:txBody>
            </p:sp>
            <p:sp>
              <p:nvSpPr>
                <p:cNvPr id="217" name="Shape 217"/>
                <p:cNvSpPr/>
                <p:nvPr/>
              </p:nvSpPr>
              <p:spPr>
                <a:xfrm rot="10800000">
                  <a:off x="2057400" y="0"/>
                  <a:ext cx="457200" cy="6858000"/>
                </a:xfrm>
                <a:prstGeom prst="rect">
                  <a:avLst/>
                </a:prstGeom>
                <a:solidFill>
                  <a:srgbClr val="FFFFFF">
                    <a:alpha val="10000"/>
                  </a:srgb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>
                      <a:solidFill>
                        <a:srgbClr val="FFFFFF"/>
                      </a:solidFill>
                    </a:defRPr>
                  </a:pPr>
                </a:p>
              </p:txBody>
            </p:sp>
            <p:sp>
              <p:nvSpPr>
                <p:cNvPr id="218" name="Shape 218"/>
                <p:cNvSpPr/>
                <p:nvPr/>
              </p:nvSpPr>
              <p:spPr>
                <a:xfrm rot="10800000">
                  <a:off x="1524000" y="0"/>
                  <a:ext cx="762000" cy="6858000"/>
                </a:xfrm>
                <a:prstGeom prst="rect">
                  <a:avLst/>
                </a:prstGeom>
                <a:solidFill>
                  <a:srgbClr val="FFFFFF">
                    <a:alpha val="10000"/>
                  </a:srgb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>
                      <a:solidFill>
                        <a:srgbClr val="FFFFFF"/>
                      </a:solidFill>
                    </a:defRPr>
                  </a:pPr>
                </a:p>
              </p:txBody>
            </p:sp>
          </p:grpSp>
          <p:sp>
            <p:nvSpPr>
              <p:cNvPr id="220" name="Shape 22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rgbClr val="FFFFFF">
                  <a:alpha val="10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221" name="Shape 221"/>
              <p:cNvSpPr/>
              <p:nvPr/>
            </p:nvSpPr>
            <p:spPr>
              <a:xfrm>
                <a:off x="2895599" y="0"/>
                <a:ext cx="457201" cy="6858000"/>
              </a:xfrm>
              <a:prstGeom prst="rect">
                <a:avLst/>
              </a:prstGeom>
              <a:solidFill>
                <a:srgbClr val="FFFFFF">
                  <a:alpha val="10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222" name="Shape 222"/>
              <p:cNvSpPr/>
              <p:nvPr/>
            </p:nvSpPr>
            <p:spPr>
              <a:xfrm>
                <a:off x="3124199" y="0"/>
                <a:ext cx="762001" cy="6858000"/>
              </a:xfrm>
              <a:prstGeom prst="rect">
                <a:avLst/>
              </a:prstGeom>
              <a:solidFill>
                <a:srgbClr val="FFFFFF">
                  <a:alpha val="10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</p:grpSp>
        <p:sp>
          <p:nvSpPr>
            <p:cNvPr id="224" name="Shape 224"/>
            <p:cNvSpPr/>
            <p:nvPr/>
          </p:nvSpPr>
          <p:spPr>
            <a:xfrm>
              <a:off x="633083" y="5035138"/>
              <a:ext cx="9144001" cy="11664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31" fill="norm" stroke="1" extrusionOk="0">
                  <a:moveTo>
                    <a:pt x="0" y="20509"/>
                  </a:moveTo>
                  <a:cubicBezTo>
                    <a:pt x="1166" y="21055"/>
                    <a:pt x="2333" y="21600"/>
                    <a:pt x="3955" y="21382"/>
                  </a:cubicBezTo>
                  <a:cubicBezTo>
                    <a:pt x="5578" y="21164"/>
                    <a:pt x="7569" y="20909"/>
                    <a:pt x="9734" y="19200"/>
                  </a:cubicBezTo>
                  <a:cubicBezTo>
                    <a:pt x="11899" y="17491"/>
                    <a:pt x="14966" y="14327"/>
                    <a:pt x="16943" y="11127"/>
                  </a:cubicBezTo>
                  <a:cubicBezTo>
                    <a:pt x="18921" y="7927"/>
                    <a:pt x="20945" y="2836"/>
                    <a:pt x="21600" y="0"/>
                  </a:cubicBezTo>
                </a:path>
              </a:pathLst>
            </a:custGeom>
            <a:noFill/>
            <a:ln w="6350" cap="flat">
              <a:solidFill>
                <a:srgbClr val="FFFFFF">
                  <a:alpha val="20000"/>
                </a:srgbClr>
              </a:solidFill>
              <a:prstDash val="solid"/>
              <a:bevel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  <p:sp>
          <p:nvSpPr>
            <p:cNvPr id="225" name="Shape 225"/>
            <p:cNvSpPr/>
            <p:nvPr/>
          </p:nvSpPr>
          <p:spPr>
            <a:xfrm>
              <a:off x="633083" y="3486882"/>
              <a:ext cx="9144001" cy="8713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32" fill="norm" stroke="1" extrusionOk="0">
                  <a:moveTo>
                    <a:pt x="0" y="21132"/>
                  </a:moveTo>
                  <a:cubicBezTo>
                    <a:pt x="622" y="17748"/>
                    <a:pt x="1244" y="14364"/>
                    <a:pt x="2469" y="11052"/>
                  </a:cubicBezTo>
                  <a:cubicBezTo>
                    <a:pt x="3694" y="7740"/>
                    <a:pt x="5433" y="2892"/>
                    <a:pt x="7350" y="1260"/>
                  </a:cubicBezTo>
                  <a:cubicBezTo>
                    <a:pt x="9266" y="-372"/>
                    <a:pt x="11595" y="-468"/>
                    <a:pt x="13970" y="1260"/>
                  </a:cubicBezTo>
                  <a:cubicBezTo>
                    <a:pt x="16345" y="2988"/>
                    <a:pt x="20305" y="9900"/>
                    <a:pt x="21600" y="11628"/>
                  </a:cubicBezTo>
                </a:path>
              </a:pathLst>
            </a:custGeom>
            <a:noFill/>
            <a:ln w="6350" cap="flat">
              <a:solidFill>
                <a:srgbClr val="FFFFFF">
                  <a:alpha val="20000"/>
                </a:srgbClr>
              </a:solidFill>
              <a:prstDash val="solid"/>
              <a:bevel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  <p:sp>
          <p:nvSpPr>
            <p:cNvPr id="226" name="Shape 226"/>
            <p:cNvSpPr/>
            <p:nvPr/>
          </p:nvSpPr>
          <p:spPr>
            <a:xfrm>
              <a:off x="621207" y="5640778"/>
              <a:ext cx="3004458" cy="12112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7933" y="8947"/>
                    <a:pt x="15866" y="17894"/>
                    <a:pt x="21600" y="21600"/>
                  </a:cubicBezTo>
                </a:path>
              </a:pathLst>
            </a:custGeom>
            <a:noFill/>
            <a:ln w="6350" cap="flat">
              <a:solidFill>
                <a:srgbClr val="FFFFFF">
                  <a:alpha val="20000"/>
                </a:srgbClr>
              </a:solidFill>
              <a:prstDash val="solid"/>
              <a:bevel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  <p:sp>
          <p:nvSpPr>
            <p:cNvPr id="227" name="Shape 227"/>
            <p:cNvSpPr/>
            <p:nvPr/>
          </p:nvSpPr>
          <p:spPr>
            <a:xfrm>
              <a:off x="633083" y="5284518"/>
              <a:ext cx="9144001" cy="14673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38" fill="norm" stroke="1" extrusionOk="0">
                  <a:moveTo>
                    <a:pt x="0" y="0"/>
                  </a:moveTo>
                  <a:cubicBezTo>
                    <a:pt x="676" y="1460"/>
                    <a:pt x="1351" y="2920"/>
                    <a:pt x="2609" y="5031"/>
                  </a:cubicBezTo>
                  <a:cubicBezTo>
                    <a:pt x="3866" y="7142"/>
                    <a:pt x="5746" y="10381"/>
                    <a:pt x="7546" y="12665"/>
                  </a:cubicBezTo>
                  <a:cubicBezTo>
                    <a:pt x="9346" y="14949"/>
                    <a:pt x="11623" y="17320"/>
                    <a:pt x="13409" y="18737"/>
                  </a:cubicBezTo>
                  <a:cubicBezTo>
                    <a:pt x="15195" y="20154"/>
                    <a:pt x="17121" y="20733"/>
                    <a:pt x="18262" y="21166"/>
                  </a:cubicBezTo>
                  <a:cubicBezTo>
                    <a:pt x="19403" y="21600"/>
                    <a:pt x="19697" y="21398"/>
                    <a:pt x="20254" y="21340"/>
                  </a:cubicBezTo>
                  <a:cubicBezTo>
                    <a:pt x="20810" y="21282"/>
                    <a:pt x="21205" y="21051"/>
                    <a:pt x="21600" y="20819"/>
                  </a:cubicBezTo>
                </a:path>
              </a:pathLst>
            </a:custGeom>
            <a:noFill/>
            <a:ln w="6350" cap="flat">
              <a:solidFill>
                <a:srgbClr val="FFFFFF">
                  <a:alpha val="20000"/>
                </a:srgbClr>
              </a:solidFill>
              <a:prstDash val="solid"/>
              <a:bevel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  <p:sp>
          <p:nvSpPr>
            <p:cNvPr id="228" name="Shape 228"/>
            <p:cNvSpPr/>
            <p:nvPr/>
          </p:nvSpPr>
          <p:spPr>
            <a:xfrm>
              <a:off x="2782516" y="5137617"/>
              <a:ext cx="6982692" cy="17144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31" fill="norm" stroke="1" extrusionOk="0">
                  <a:moveTo>
                    <a:pt x="0" y="21531"/>
                  </a:moveTo>
                  <a:cubicBezTo>
                    <a:pt x="502" y="19232"/>
                    <a:pt x="1004" y="16933"/>
                    <a:pt x="1690" y="14820"/>
                  </a:cubicBezTo>
                  <a:cubicBezTo>
                    <a:pt x="2376" y="12707"/>
                    <a:pt x="3324" y="10420"/>
                    <a:pt x="4114" y="8854"/>
                  </a:cubicBezTo>
                  <a:cubicBezTo>
                    <a:pt x="4904" y="7288"/>
                    <a:pt x="5388" y="6592"/>
                    <a:pt x="6429" y="5424"/>
                  </a:cubicBezTo>
                  <a:cubicBezTo>
                    <a:pt x="7469" y="4256"/>
                    <a:pt x="9367" y="2615"/>
                    <a:pt x="10359" y="1845"/>
                  </a:cubicBezTo>
                  <a:cubicBezTo>
                    <a:pt x="11351" y="1074"/>
                    <a:pt x="11504" y="1099"/>
                    <a:pt x="12380" y="801"/>
                  </a:cubicBezTo>
                  <a:cubicBezTo>
                    <a:pt x="13255" y="503"/>
                    <a:pt x="14639" y="180"/>
                    <a:pt x="15612" y="55"/>
                  </a:cubicBezTo>
                  <a:cubicBezTo>
                    <a:pt x="16586" y="-69"/>
                    <a:pt x="18220" y="55"/>
                    <a:pt x="18220" y="55"/>
                  </a:cubicBezTo>
                  <a:lnTo>
                    <a:pt x="20094" y="55"/>
                  </a:lnTo>
                  <a:cubicBezTo>
                    <a:pt x="20614" y="105"/>
                    <a:pt x="21092" y="279"/>
                    <a:pt x="21343" y="354"/>
                  </a:cubicBezTo>
                  <a:cubicBezTo>
                    <a:pt x="21594" y="428"/>
                    <a:pt x="21508" y="403"/>
                    <a:pt x="21600" y="503"/>
                  </a:cubicBezTo>
                </a:path>
              </a:pathLst>
            </a:custGeom>
            <a:noFill/>
            <a:ln w="6350" cap="flat">
              <a:solidFill>
                <a:srgbClr val="FFFFFF">
                  <a:alpha val="20000"/>
                </a:srgbClr>
              </a:solidFill>
              <a:prstDash val="solid"/>
              <a:bevel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  <p:sp>
          <p:nvSpPr>
            <p:cNvPr id="229" name="Shape 229"/>
            <p:cNvSpPr/>
            <p:nvPr/>
          </p:nvSpPr>
          <p:spPr>
            <a:xfrm rot="1800000">
              <a:off x="3641123" y="2859252"/>
              <a:ext cx="1601401" cy="13882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5345" y="0"/>
                  </a:lnTo>
                  <a:lnTo>
                    <a:pt x="16255" y="0"/>
                  </a:lnTo>
                  <a:lnTo>
                    <a:pt x="21600" y="10800"/>
                  </a:lnTo>
                  <a:lnTo>
                    <a:pt x="16255" y="21600"/>
                  </a:lnTo>
                  <a:lnTo>
                    <a:pt x="5345" y="2160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 w="12700" cap="flat">
              <a:solidFill>
                <a:srgbClr val="FFFFFF">
                  <a:alpha val="12000"/>
                </a:srgbClr>
              </a:solidFill>
              <a:prstDash val="solid"/>
              <a:bevel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30" name="Shape 230"/>
            <p:cNvSpPr/>
            <p:nvPr/>
          </p:nvSpPr>
          <p:spPr>
            <a:xfrm rot="1800000">
              <a:off x="4365023" y="4126077"/>
              <a:ext cx="1601401" cy="13882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5345" y="0"/>
                  </a:lnTo>
                  <a:lnTo>
                    <a:pt x="16255" y="0"/>
                  </a:lnTo>
                  <a:lnTo>
                    <a:pt x="21600" y="10800"/>
                  </a:lnTo>
                  <a:lnTo>
                    <a:pt x="16255" y="21600"/>
                  </a:lnTo>
                  <a:lnTo>
                    <a:pt x="5345" y="21600"/>
                  </a:lnTo>
                  <a:close/>
                </a:path>
              </a:pathLst>
            </a:custGeom>
            <a:solidFill>
              <a:srgbClr val="FFFFFF">
                <a:alpha val="0"/>
              </a:srgbClr>
            </a:solidFill>
            <a:ln w="12700" cap="flat">
              <a:solidFill>
                <a:srgbClr val="FFFFFF">
                  <a:alpha val="12000"/>
                </a:srgbClr>
              </a:solidFill>
              <a:prstDash val="solid"/>
              <a:bevel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31" name="Shape 231"/>
            <p:cNvSpPr/>
            <p:nvPr/>
          </p:nvSpPr>
          <p:spPr>
            <a:xfrm rot="1800000">
              <a:off x="4374549" y="1592427"/>
              <a:ext cx="1601401" cy="13882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5345" y="0"/>
                  </a:lnTo>
                  <a:lnTo>
                    <a:pt x="16255" y="0"/>
                  </a:lnTo>
                  <a:lnTo>
                    <a:pt x="21600" y="10800"/>
                  </a:lnTo>
                  <a:lnTo>
                    <a:pt x="16255" y="21600"/>
                  </a:lnTo>
                  <a:lnTo>
                    <a:pt x="5345" y="21600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flat">
              <a:solidFill>
                <a:srgbClr val="FFFFFF">
                  <a:alpha val="8000"/>
                </a:srgbClr>
              </a:solidFill>
              <a:prstDash val="solid"/>
              <a:bevel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32" name="Shape 232"/>
            <p:cNvSpPr/>
            <p:nvPr/>
          </p:nvSpPr>
          <p:spPr>
            <a:xfrm rot="1800000">
              <a:off x="3622073" y="325602"/>
              <a:ext cx="1601401" cy="13882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5345" y="0"/>
                  </a:lnTo>
                  <a:lnTo>
                    <a:pt x="16255" y="0"/>
                  </a:lnTo>
                  <a:lnTo>
                    <a:pt x="21600" y="10800"/>
                  </a:lnTo>
                  <a:lnTo>
                    <a:pt x="16255" y="21600"/>
                  </a:lnTo>
                  <a:lnTo>
                    <a:pt x="5345" y="21600"/>
                  </a:lnTo>
                  <a:close/>
                </a:path>
              </a:pathLst>
            </a:custGeom>
            <a:solidFill>
              <a:srgbClr val="FFFFFF">
                <a:alpha val="4000"/>
              </a:srgbClr>
            </a:solidFill>
            <a:ln w="12700" cap="flat">
              <a:solidFill>
                <a:srgbClr val="FFFFFF">
                  <a:alpha val="8000"/>
                </a:srgbClr>
              </a:solidFill>
              <a:prstDash val="solid"/>
              <a:bevel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33" name="Shape 233"/>
            <p:cNvSpPr/>
            <p:nvPr/>
          </p:nvSpPr>
          <p:spPr>
            <a:xfrm rot="1800000">
              <a:off x="5107972" y="5383377"/>
              <a:ext cx="1601401" cy="13882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5345" y="0"/>
                  </a:lnTo>
                  <a:lnTo>
                    <a:pt x="16255" y="0"/>
                  </a:lnTo>
                  <a:lnTo>
                    <a:pt x="21600" y="10800"/>
                  </a:lnTo>
                  <a:lnTo>
                    <a:pt x="16255" y="21600"/>
                  </a:lnTo>
                  <a:lnTo>
                    <a:pt x="5345" y="21600"/>
                  </a:lnTo>
                  <a:close/>
                </a:path>
              </a:pathLst>
            </a:custGeom>
            <a:solidFill>
              <a:srgbClr val="FFFFFF">
                <a:alpha val="6000"/>
              </a:srgbClr>
            </a:solidFill>
            <a:ln w="12700" cap="flat">
              <a:solidFill>
                <a:srgbClr val="FFFFFF">
                  <a:alpha val="12000"/>
                </a:srgbClr>
              </a:solidFill>
              <a:prstDash val="solid"/>
              <a:bevel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34" name="Shape 234"/>
            <p:cNvSpPr/>
            <p:nvPr/>
          </p:nvSpPr>
          <p:spPr>
            <a:xfrm rot="1800000">
              <a:off x="262554" y="4201528"/>
              <a:ext cx="1261500" cy="13882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635"/>
                  </a:moveTo>
                  <a:lnTo>
                    <a:pt x="965" y="0"/>
                  </a:lnTo>
                  <a:lnTo>
                    <a:pt x="14815" y="0"/>
                  </a:lnTo>
                  <a:lnTo>
                    <a:pt x="21600" y="10800"/>
                  </a:lnTo>
                  <a:lnTo>
                    <a:pt x="14815" y="21600"/>
                  </a:lnTo>
                  <a:lnTo>
                    <a:pt x="12749" y="21595"/>
                  </a:lnTo>
                  <a:lnTo>
                    <a:pt x="0" y="1635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 w="12700" cap="flat">
              <a:solidFill>
                <a:srgbClr val="FFFFFF">
                  <a:alpha val="12000"/>
                </a:srgbClr>
              </a:solidFill>
              <a:prstDash val="solid"/>
              <a:bevel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35" name="Shape 235"/>
            <p:cNvSpPr/>
            <p:nvPr/>
          </p:nvSpPr>
          <p:spPr>
            <a:xfrm rot="1800000">
              <a:off x="669323" y="5402429"/>
              <a:ext cx="1601401" cy="13882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5345" y="0"/>
                  </a:lnTo>
                  <a:lnTo>
                    <a:pt x="16255" y="0"/>
                  </a:lnTo>
                  <a:lnTo>
                    <a:pt x="21600" y="10800"/>
                  </a:lnTo>
                  <a:lnTo>
                    <a:pt x="16255" y="21600"/>
                  </a:lnTo>
                  <a:lnTo>
                    <a:pt x="5345" y="21600"/>
                  </a:lnTo>
                  <a:close/>
                </a:path>
              </a:pathLst>
            </a:custGeom>
            <a:solidFill>
              <a:srgbClr val="FFFFFF">
                <a:alpha val="0"/>
              </a:srgbClr>
            </a:solidFill>
            <a:ln w="12700" cap="flat">
              <a:solidFill>
                <a:srgbClr val="FFFFFF">
                  <a:alpha val="12000"/>
                </a:srgbClr>
              </a:solidFill>
              <a:prstDash val="solid"/>
              <a:bevel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36" name="Shape 236"/>
            <p:cNvSpPr/>
            <p:nvPr/>
          </p:nvSpPr>
          <p:spPr>
            <a:xfrm rot="1800000">
              <a:off x="697899" y="2849727"/>
              <a:ext cx="1601401" cy="13882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5345" y="0"/>
                  </a:lnTo>
                  <a:lnTo>
                    <a:pt x="16255" y="0"/>
                  </a:lnTo>
                  <a:lnTo>
                    <a:pt x="21600" y="10800"/>
                  </a:lnTo>
                  <a:lnTo>
                    <a:pt x="16255" y="21600"/>
                  </a:lnTo>
                  <a:lnTo>
                    <a:pt x="5345" y="21600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flat">
              <a:solidFill>
                <a:srgbClr val="FFFFFF">
                  <a:alpha val="8000"/>
                </a:srgbClr>
              </a:solidFill>
              <a:prstDash val="solid"/>
              <a:bevel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37" name="Shape 237"/>
            <p:cNvSpPr/>
            <p:nvPr/>
          </p:nvSpPr>
          <p:spPr>
            <a:xfrm rot="1800000">
              <a:off x="1421798" y="4126076"/>
              <a:ext cx="1601401" cy="13882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5345" y="0"/>
                  </a:lnTo>
                  <a:lnTo>
                    <a:pt x="16255" y="0"/>
                  </a:lnTo>
                  <a:lnTo>
                    <a:pt x="21600" y="10800"/>
                  </a:lnTo>
                  <a:lnTo>
                    <a:pt x="16255" y="21600"/>
                  </a:lnTo>
                  <a:lnTo>
                    <a:pt x="5345" y="21600"/>
                  </a:lnTo>
                  <a:close/>
                </a:path>
              </a:pathLst>
            </a:custGeom>
            <a:solidFill>
              <a:srgbClr val="FFFFFF">
                <a:alpha val="0"/>
              </a:srgbClr>
            </a:solidFill>
            <a:ln w="12700" cap="flat">
              <a:solidFill>
                <a:srgbClr val="FFFFFF">
                  <a:alpha val="12000"/>
                </a:srgbClr>
              </a:solidFill>
              <a:prstDash val="solid"/>
              <a:bevel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38" name="Shape 238"/>
            <p:cNvSpPr/>
            <p:nvPr/>
          </p:nvSpPr>
          <p:spPr>
            <a:xfrm rot="1800000">
              <a:off x="2155223" y="5411952"/>
              <a:ext cx="1601401" cy="13882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5345" y="0"/>
                  </a:lnTo>
                  <a:lnTo>
                    <a:pt x="16255" y="0"/>
                  </a:lnTo>
                  <a:lnTo>
                    <a:pt x="21600" y="10800"/>
                  </a:lnTo>
                  <a:lnTo>
                    <a:pt x="16255" y="21600"/>
                  </a:lnTo>
                  <a:lnTo>
                    <a:pt x="5345" y="21600"/>
                  </a:lnTo>
                  <a:close/>
                </a:path>
              </a:pathLst>
            </a:custGeom>
            <a:solidFill>
              <a:srgbClr val="FFFFFF">
                <a:alpha val="0"/>
              </a:srgbClr>
            </a:solidFill>
            <a:ln w="12700" cap="flat">
              <a:solidFill>
                <a:srgbClr val="FFFFFF">
                  <a:alpha val="12000"/>
                </a:srgbClr>
              </a:solidFill>
              <a:prstDash val="solid"/>
              <a:bevel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39" name="Shape 239"/>
            <p:cNvSpPr/>
            <p:nvPr/>
          </p:nvSpPr>
          <p:spPr>
            <a:xfrm rot="1800000">
              <a:off x="2174274" y="2859252"/>
              <a:ext cx="1601401" cy="13882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5345" y="0"/>
                  </a:lnTo>
                  <a:lnTo>
                    <a:pt x="16255" y="0"/>
                  </a:lnTo>
                  <a:lnTo>
                    <a:pt x="21600" y="10800"/>
                  </a:lnTo>
                  <a:lnTo>
                    <a:pt x="16255" y="21600"/>
                  </a:lnTo>
                  <a:lnTo>
                    <a:pt x="5345" y="21600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flat">
              <a:solidFill>
                <a:srgbClr val="FFFFFF">
                  <a:alpha val="8000"/>
                </a:srgbClr>
              </a:solidFill>
              <a:prstDash val="solid"/>
              <a:bevel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40" name="Shape 240"/>
            <p:cNvSpPr/>
            <p:nvPr/>
          </p:nvSpPr>
          <p:spPr>
            <a:xfrm rot="1800000">
              <a:off x="1440848" y="1563852"/>
              <a:ext cx="1601401" cy="13882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5345" y="0"/>
                  </a:lnTo>
                  <a:lnTo>
                    <a:pt x="16255" y="0"/>
                  </a:lnTo>
                  <a:lnTo>
                    <a:pt x="21600" y="10800"/>
                  </a:lnTo>
                  <a:lnTo>
                    <a:pt x="16255" y="21600"/>
                  </a:lnTo>
                  <a:lnTo>
                    <a:pt x="5345" y="21600"/>
                  </a:lnTo>
                  <a:close/>
                </a:path>
              </a:pathLst>
            </a:custGeom>
            <a:solidFill>
              <a:srgbClr val="FFFFFF">
                <a:alpha val="0"/>
              </a:srgbClr>
            </a:solidFill>
            <a:ln w="12700" cap="flat">
              <a:solidFill>
                <a:srgbClr val="FFFFFF">
                  <a:alpha val="12000"/>
                </a:srgbClr>
              </a:solidFill>
              <a:prstDash val="solid"/>
              <a:bevel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41" name="Shape 241"/>
            <p:cNvSpPr/>
            <p:nvPr/>
          </p:nvSpPr>
          <p:spPr>
            <a:xfrm rot="1800000">
              <a:off x="7451125" y="4145127"/>
              <a:ext cx="1601401" cy="13882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5345" y="0"/>
                  </a:lnTo>
                  <a:lnTo>
                    <a:pt x="16255" y="0"/>
                  </a:lnTo>
                  <a:lnTo>
                    <a:pt x="21600" y="10800"/>
                  </a:lnTo>
                  <a:lnTo>
                    <a:pt x="16255" y="21600"/>
                  </a:lnTo>
                  <a:lnTo>
                    <a:pt x="5345" y="2160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 w="12700" cap="flat">
              <a:solidFill>
                <a:srgbClr val="FFFFFF">
                  <a:alpha val="12000"/>
                </a:srgbClr>
              </a:solidFill>
              <a:prstDash val="solid"/>
              <a:bevel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42" name="Shape 242"/>
            <p:cNvSpPr/>
            <p:nvPr/>
          </p:nvSpPr>
          <p:spPr>
            <a:xfrm rot="1800000">
              <a:off x="8194075" y="5421479"/>
              <a:ext cx="1601401" cy="13882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5345" y="0"/>
                  </a:lnTo>
                  <a:lnTo>
                    <a:pt x="16255" y="0"/>
                  </a:lnTo>
                  <a:lnTo>
                    <a:pt x="21600" y="10800"/>
                  </a:lnTo>
                  <a:lnTo>
                    <a:pt x="16255" y="21600"/>
                  </a:lnTo>
                  <a:lnTo>
                    <a:pt x="5345" y="21600"/>
                  </a:lnTo>
                  <a:close/>
                </a:path>
              </a:pathLst>
            </a:custGeom>
            <a:solidFill>
              <a:srgbClr val="FFFFFF">
                <a:alpha val="0"/>
              </a:srgbClr>
            </a:solidFill>
            <a:ln w="12700" cap="flat">
              <a:solidFill>
                <a:srgbClr val="FFFFFF">
                  <a:alpha val="12000"/>
                </a:srgbClr>
              </a:solidFill>
              <a:prstDash val="solid"/>
              <a:bevel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43" name="Shape 243"/>
            <p:cNvSpPr/>
            <p:nvPr/>
          </p:nvSpPr>
          <p:spPr>
            <a:xfrm rot="1800000">
              <a:off x="8194075" y="2868777"/>
              <a:ext cx="1601401" cy="13882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5345" y="0"/>
                  </a:lnTo>
                  <a:lnTo>
                    <a:pt x="16255" y="0"/>
                  </a:lnTo>
                  <a:lnTo>
                    <a:pt x="21600" y="10800"/>
                  </a:lnTo>
                  <a:lnTo>
                    <a:pt x="16255" y="21600"/>
                  </a:lnTo>
                  <a:lnTo>
                    <a:pt x="5345" y="21600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flat">
              <a:solidFill>
                <a:srgbClr val="FFFFFF">
                  <a:alpha val="8000"/>
                </a:srgbClr>
              </a:solidFill>
              <a:prstDash val="solid"/>
              <a:bevel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44" name="Shape 244"/>
            <p:cNvSpPr/>
            <p:nvPr/>
          </p:nvSpPr>
          <p:spPr>
            <a:xfrm rot="1800000">
              <a:off x="8951479" y="4055629"/>
              <a:ext cx="1243409" cy="13882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6884" y="0"/>
                  </a:lnTo>
                  <a:lnTo>
                    <a:pt x="8235" y="62"/>
                  </a:lnTo>
                  <a:lnTo>
                    <a:pt x="21600" y="20631"/>
                  </a:lnTo>
                  <a:lnTo>
                    <a:pt x="20935" y="21600"/>
                  </a:lnTo>
                  <a:lnTo>
                    <a:pt x="6884" y="21600"/>
                  </a:lnTo>
                  <a:lnTo>
                    <a:pt x="0" y="10800"/>
                  </a:lnTo>
                  <a:close/>
                </a:path>
              </a:pathLst>
            </a:custGeom>
            <a:solidFill>
              <a:srgbClr val="FFFFFF">
                <a:alpha val="4000"/>
              </a:srgbClr>
            </a:solidFill>
            <a:ln w="12700" cap="flat">
              <a:solidFill>
                <a:srgbClr val="FFFFFF">
                  <a:alpha val="12000"/>
                </a:srgbClr>
              </a:solidFill>
              <a:prstDash val="solid"/>
              <a:bevel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45" name="Shape 245"/>
            <p:cNvSpPr/>
            <p:nvPr/>
          </p:nvSpPr>
          <p:spPr>
            <a:xfrm rot="1800000">
              <a:off x="8951729" y="1511524"/>
              <a:ext cx="1241872" cy="13888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5"/>
                  </a:moveTo>
                  <a:lnTo>
                    <a:pt x="6892" y="9"/>
                  </a:lnTo>
                  <a:lnTo>
                    <a:pt x="8384" y="0"/>
                  </a:lnTo>
                  <a:lnTo>
                    <a:pt x="21600" y="20590"/>
                  </a:lnTo>
                  <a:lnTo>
                    <a:pt x="20961" y="21600"/>
                  </a:lnTo>
                  <a:lnTo>
                    <a:pt x="6892" y="21600"/>
                  </a:lnTo>
                  <a:lnTo>
                    <a:pt x="0" y="10805"/>
                  </a:lnTo>
                  <a:close/>
                </a:path>
              </a:pathLst>
            </a:custGeom>
            <a:solidFill>
              <a:srgbClr val="FFFFFF">
                <a:alpha val="0"/>
              </a:srgbClr>
            </a:solidFill>
            <a:ln w="12700" cap="flat">
              <a:solidFill>
                <a:srgbClr val="FFFFFF">
                  <a:alpha val="12000"/>
                </a:srgbClr>
              </a:solidFill>
              <a:prstDash val="solid"/>
              <a:bevel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247" name="Shape 247"/>
          <p:cNvSpPr/>
          <p:nvPr/>
        </p:nvSpPr>
        <p:spPr>
          <a:xfrm>
            <a:off x="4561242" y="-21512"/>
            <a:ext cx="3679116" cy="6271842"/>
          </a:xfrm>
          <a:prstGeom prst="rect">
            <a:avLst/>
          </a:prstGeom>
          <a:solidFill>
            <a:srgbClr val="F5F5F5"/>
          </a:solidFill>
          <a:ln w="15875">
            <a:solidFill>
              <a:srgbClr val="74A510"/>
            </a:solidFill>
            <a:bevel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48" name="Shape 248"/>
          <p:cNvSpPr/>
          <p:nvPr/>
        </p:nvSpPr>
        <p:spPr>
          <a:xfrm>
            <a:off x="4649096" y="-21511"/>
            <a:ext cx="3505201" cy="623940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49" name="Shape 249"/>
          <p:cNvSpPr/>
          <p:nvPr/>
        </p:nvSpPr>
        <p:spPr>
          <a:xfrm>
            <a:off x="905570" y="601882"/>
            <a:ext cx="3562258" cy="5648447"/>
          </a:xfrm>
          <a:prstGeom prst="rect">
            <a:avLst/>
          </a:prstGeom>
          <a:solidFill>
            <a:srgbClr val="FFFFFF"/>
          </a:solidFill>
          <a:ln w="3175">
            <a:solidFill>
              <a:srgbClr val="1F1F17"/>
            </a:solidFill>
            <a:bevel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50" name="Shape 250"/>
          <p:cNvSpPr/>
          <p:nvPr/>
        </p:nvSpPr>
        <p:spPr>
          <a:xfrm>
            <a:off x="4650888" y="6088284"/>
            <a:ext cx="3505201" cy="8174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51" name="Shape 251"/>
          <p:cNvSpPr/>
          <p:nvPr>
            <p:ph type="title"/>
          </p:nvPr>
        </p:nvSpPr>
        <p:spPr>
          <a:xfrm>
            <a:off x="4734423" y="946404"/>
            <a:ext cx="3300985" cy="3177541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</a:lstStyle>
          <a:p>
            <a:pPr/>
            <a:r>
              <a:t>Texto do Título</a:t>
            </a:r>
          </a:p>
        </p:txBody>
      </p:sp>
      <p:sp>
        <p:nvSpPr>
          <p:cNvPr id="252" name="Shape 252"/>
          <p:cNvSpPr/>
          <p:nvPr>
            <p:ph type="body" sz="quarter" idx="1"/>
          </p:nvPr>
        </p:nvSpPr>
        <p:spPr>
          <a:xfrm>
            <a:off x="4734629" y="4133088"/>
            <a:ext cx="3300574" cy="272491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300"/>
              </a:spcBef>
              <a:buClrTx/>
              <a:buSzTx/>
              <a:buFontTx/>
              <a:buNone/>
              <a:defRPr sz="1600">
                <a:solidFill>
                  <a:srgbClr val="424242"/>
                </a:solidFill>
              </a:defRPr>
            </a:lvl1pPr>
            <a:lvl2pPr marL="0" indent="457200">
              <a:spcBef>
                <a:spcPts val="300"/>
              </a:spcBef>
              <a:buClrTx/>
              <a:buSzTx/>
              <a:buFontTx/>
              <a:buNone/>
              <a:defRPr sz="1600">
                <a:solidFill>
                  <a:srgbClr val="424242"/>
                </a:solidFill>
              </a:defRPr>
            </a:lvl2pPr>
            <a:lvl3pPr marL="0" indent="914400">
              <a:spcBef>
                <a:spcPts val="300"/>
              </a:spcBef>
              <a:buClrTx/>
              <a:buSzTx/>
              <a:buFontTx/>
              <a:buNone/>
              <a:defRPr sz="1600">
                <a:solidFill>
                  <a:srgbClr val="424242"/>
                </a:solidFill>
              </a:defRPr>
            </a:lvl3pPr>
            <a:lvl4pPr marL="0" indent="1371600">
              <a:spcBef>
                <a:spcPts val="300"/>
              </a:spcBef>
              <a:buClrTx/>
              <a:buSzTx/>
              <a:buFontTx/>
              <a:buNone/>
              <a:defRPr sz="1600">
                <a:solidFill>
                  <a:srgbClr val="424242"/>
                </a:solidFill>
              </a:defRPr>
            </a:lvl4pPr>
            <a:lvl5pPr marL="0" indent="1828800">
              <a:spcBef>
                <a:spcPts val="300"/>
              </a:spcBef>
              <a:buClrTx/>
              <a:buSzTx/>
              <a:buFontTx/>
              <a:buNone/>
              <a:defRPr sz="1600">
                <a:solidFill>
                  <a:srgbClr val="424242"/>
                </a:solidFill>
              </a:defRPr>
            </a:lvl5pPr>
          </a:lstStyle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253" name="Shape 25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C2F35F"/>
            </a:gs>
            <a:gs pos="62000">
              <a:srgbClr val="92BC40"/>
            </a:gs>
            <a:gs pos="100000">
              <a:srgbClr val="7FA23E"/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40"/>
          <p:cNvGrpSpPr/>
          <p:nvPr/>
        </p:nvGrpSpPr>
        <p:grpSpPr>
          <a:xfrm>
            <a:off x="-567355" y="0"/>
            <a:ext cx="10458654" cy="7117072"/>
            <a:chOff x="0" y="0"/>
            <a:chExt cx="10458653" cy="7117071"/>
          </a:xfrm>
        </p:grpSpPr>
        <p:grpSp>
          <p:nvGrpSpPr>
            <p:cNvPr id="17" name="Group 17"/>
            <p:cNvGrpSpPr/>
            <p:nvPr/>
          </p:nvGrpSpPr>
          <p:grpSpPr>
            <a:xfrm>
              <a:off x="644958" y="0"/>
              <a:ext cx="9144001" cy="6858000"/>
              <a:chOff x="0" y="0"/>
              <a:chExt cx="9144000" cy="6858000"/>
            </a:xfrm>
          </p:grpSpPr>
          <p:grpSp>
            <p:nvGrpSpPr>
              <p:cNvPr id="5" name="Group 5"/>
              <p:cNvGrpSpPr/>
              <p:nvPr/>
            </p:nvGrpSpPr>
            <p:grpSpPr>
              <a:xfrm>
                <a:off x="-1" y="0"/>
                <a:ext cx="2514601" cy="6858000"/>
                <a:chOff x="0" y="0"/>
                <a:chExt cx="2514600" cy="6858000"/>
              </a:xfrm>
            </p:grpSpPr>
            <p:sp>
              <p:nvSpPr>
                <p:cNvPr id="2" name="Shape 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rgbClr val="FFFFFF">
                    <a:alpha val="10000"/>
                  </a:srgb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>
                      <a:solidFill>
                        <a:srgbClr val="FFFFFF"/>
                      </a:solidFill>
                    </a:defRPr>
                  </a:pPr>
                </a:p>
              </p:txBody>
            </p:sp>
            <p:sp>
              <p:nvSpPr>
                <p:cNvPr id="3" name="Shape 3"/>
                <p:cNvSpPr/>
                <p:nvPr/>
              </p:nvSpPr>
              <p:spPr>
                <a:xfrm>
                  <a:off x="-1" y="0"/>
                  <a:ext cx="457201" cy="6858000"/>
                </a:xfrm>
                <a:prstGeom prst="rect">
                  <a:avLst/>
                </a:prstGeom>
                <a:solidFill>
                  <a:srgbClr val="FFFFFF">
                    <a:alpha val="10000"/>
                  </a:srgb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>
                      <a:solidFill>
                        <a:srgbClr val="FFFFFF"/>
                      </a:solidFill>
                    </a:defRPr>
                  </a:pPr>
                </a:p>
              </p:txBody>
            </p:sp>
            <p:sp>
              <p:nvSpPr>
                <p:cNvPr id="4" name="Shape 4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rgbClr val="FFFFFF">
                    <a:alpha val="10000"/>
                  </a:srgb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>
                      <a:solidFill>
                        <a:srgbClr val="FFFFFF"/>
                      </a:solidFill>
                    </a:defRPr>
                  </a:pPr>
                </a:p>
              </p:txBody>
            </p:sp>
          </p:grpSp>
          <p:grpSp>
            <p:nvGrpSpPr>
              <p:cNvPr id="9" name="Group 9"/>
              <p:cNvGrpSpPr/>
              <p:nvPr/>
            </p:nvGrpSpPr>
            <p:grpSpPr>
              <a:xfrm>
                <a:off x="422909" y="0"/>
                <a:ext cx="2514601" cy="6858000"/>
                <a:chOff x="0" y="0"/>
                <a:chExt cx="2514600" cy="6858000"/>
              </a:xfrm>
            </p:grpSpPr>
            <p:sp>
              <p:nvSpPr>
                <p:cNvPr id="6" name="Shape 6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rgbClr val="FFFFFF">
                    <a:alpha val="10000"/>
                  </a:srgb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>
                      <a:solidFill>
                        <a:srgbClr val="FFFFFF"/>
                      </a:solidFill>
                    </a:defRPr>
                  </a:pPr>
                </a:p>
              </p:txBody>
            </p:sp>
            <p:sp>
              <p:nvSpPr>
                <p:cNvPr id="7" name="Shape 7"/>
                <p:cNvSpPr/>
                <p:nvPr/>
              </p:nvSpPr>
              <p:spPr>
                <a:xfrm>
                  <a:off x="-1" y="0"/>
                  <a:ext cx="457201" cy="6858000"/>
                </a:xfrm>
                <a:prstGeom prst="rect">
                  <a:avLst/>
                </a:prstGeom>
                <a:solidFill>
                  <a:srgbClr val="FFFFFF">
                    <a:alpha val="10000"/>
                  </a:srgb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>
                      <a:solidFill>
                        <a:srgbClr val="FFFFFF"/>
                      </a:solidFill>
                    </a:defRPr>
                  </a:pPr>
                </a:p>
              </p:txBody>
            </p:sp>
            <p:sp>
              <p:nvSpPr>
                <p:cNvPr id="8" name="Shape 8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rgbClr val="FFFFFF">
                    <a:alpha val="10000"/>
                  </a:srgb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>
                      <a:solidFill>
                        <a:srgbClr val="FFFFFF"/>
                      </a:solidFill>
                    </a:defRPr>
                  </a:pPr>
                </a:p>
              </p:txBody>
            </p:sp>
          </p:grpSp>
          <p:grpSp>
            <p:nvGrpSpPr>
              <p:cNvPr id="13" name="Group 13"/>
              <p:cNvGrpSpPr/>
              <p:nvPr/>
            </p:nvGrpSpPr>
            <p:grpSpPr>
              <a:xfrm>
                <a:off x="6629399" y="0"/>
                <a:ext cx="2514602" cy="6858000"/>
                <a:chOff x="0" y="0"/>
                <a:chExt cx="2514600" cy="6858000"/>
              </a:xfrm>
            </p:grpSpPr>
            <p:sp>
              <p:nvSpPr>
                <p:cNvPr id="10" name="Shape 10"/>
                <p:cNvSpPr/>
                <p:nvPr/>
              </p:nvSpPr>
              <p:spPr>
                <a:xfrm rot="10800000">
                  <a:off x="0" y="0"/>
                  <a:ext cx="1600201" cy="6858000"/>
                </a:xfrm>
                <a:prstGeom prst="rect">
                  <a:avLst/>
                </a:prstGeom>
                <a:solidFill>
                  <a:srgbClr val="FFFFFF">
                    <a:alpha val="10000"/>
                  </a:srgb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>
                      <a:solidFill>
                        <a:srgbClr val="FFFFFF"/>
                      </a:solidFill>
                    </a:defRPr>
                  </a:pPr>
                </a:p>
              </p:txBody>
            </p:sp>
            <p:sp>
              <p:nvSpPr>
                <p:cNvPr id="11" name="Shape 11"/>
                <p:cNvSpPr/>
                <p:nvPr/>
              </p:nvSpPr>
              <p:spPr>
                <a:xfrm rot="10800000">
                  <a:off x="2057400" y="0"/>
                  <a:ext cx="457200" cy="6858000"/>
                </a:xfrm>
                <a:prstGeom prst="rect">
                  <a:avLst/>
                </a:prstGeom>
                <a:solidFill>
                  <a:srgbClr val="FFFFFF">
                    <a:alpha val="10000"/>
                  </a:srgb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>
                      <a:solidFill>
                        <a:srgbClr val="FFFFFF"/>
                      </a:solidFill>
                    </a:defRPr>
                  </a:pPr>
                </a:p>
              </p:txBody>
            </p:sp>
            <p:sp>
              <p:nvSpPr>
                <p:cNvPr id="12" name="Shape 12"/>
                <p:cNvSpPr/>
                <p:nvPr/>
              </p:nvSpPr>
              <p:spPr>
                <a:xfrm rot="10800000">
                  <a:off x="1524000" y="0"/>
                  <a:ext cx="762000" cy="6858000"/>
                </a:xfrm>
                <a:prstGeom prst="rect">
                  <a:avLst/>
                </a:prstGeom>
                <a:solidFill>
                  <a:srgbClr val="FFFFFF">
                    <a:alpha val="10000"/>
                  </a:srgb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>
                      <a:solidFill>
                        <a:srgbClr val="FFFFFF"/>
                      </a:solidFill>
                    </a:defRPr>
                  </a:pPr>
                </a:p>
              </p:txBody>
            </p:sp>
          </p:grpSp>
          <p:sp>
            <p:nvSpPr>
              <p:cNvPr id="14" name="Shape 14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rgbClr val="FFFFFF">
                  <a:alpha val="10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5" name="Shape 15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rgbClr val="FFFFFF">
                  <a:alpha val="10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6" name="Shape 16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rgbClr val="FFFFFF">
                  <a:alpha val="10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</p:grpSp>
        <p:sp>
          <p:nvSpPr>
            <p:cNvPr id="18" name="Shape 18"/>
            <p:cNvSpPr/>
            <p:nvPr/>
          </p:nvSpPr>
          <p:spPr>
            <a:xfrm>
              <a:off x="633083" y="5035138"/>
              <a:ext cx="9144001" cy="11664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31" fill="norm" stroke="1" extrusionOk="0">
                  <a:moveTo>
                    <a:pt x="0" y="20509"/>
                  </a:moveTo>
                  <a:cubicBezTo>
                    <a:pt x="1166" y="21055"/>
                    <a:pt x="2333" y="21600"/>
                    <a:pt x="3955" y="21382"/>
                  </a:cubicBezTo>
                  <a:cubicBezTo>
                    <a:pt x="5578" y="21164"/>
                    <a:pt x="7569" y="20909"/>
                    <a:pt x="9734" y="19200"/>
                  </a:cubicBezTo>
                  <a:cubicBezTo>
                    <a:pt x="11899" y="17491"/>
                    <a:pt x="14966" y="14327"/>
                    <a:pt x="16943" y="11127"/>
                  </a:cubicBezTo>
                  <a:cubicBezTo>
                    <a:pt x="18921" y="7927"/>
                    <a:pt x="20945" y="2836"/>
                    <a:pt x="21600" y="0"/>
                  </a:cubicBezTo>
                </a:path>
              </a:pathLst>
            </a:custGeom>
            <a:noFill/>
            <a:ln w="6350" cap="flat">
              <a:solidFill>
                <a:srgbClr val="FFFFFF">
                  <a:alpha val="20000"/>
                </a:srgbClr>
              </a:solidFill>
              <a:prstDash val="solid"/>
              <a:bevel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  <p:sp>
          <p:nvSpPr>
            <p:cNvPr id="19" name="Shape 19"/>
            <p:cNvSpPr/>
            <p:nvPr/>
          </p:nvSpPr>
          <p:spPr>
            <a:xfrm>
              <a:off x="633083" y="3486882"/>
              <a:ext cx="9144001" cy="8713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32" fill="norm" stroke="1" extrusionOk="0">
                  <a:moveTo>
                    <a:pt x="0" y="21132"/>
                  </a:moveTo>
                  <a:cubicBezTo>
                    <a:pt x="622" y="17748"/>
                    <a:pt x="1244" y="14364"/>
                    <a:pt x="2469" y="11052"/>
                  </a:cubicBezTo>
                  <a:cubicBezTo>
                    <a:pt x="3694" y="7740"/>
                    <a:pt x="5433" y="2892"/>
                    <a:pt x="7350" y="1260"/>
                  </a:cubicBezTo>
                  <a:cubicBezTo>
                    <a:pt x="9266" y="-372"/>
                    <a:pt x="11595" y="-468"/>
                    <a:pt x="13970" y="1260"/>
                  </a:cubicBezTo>
                  <a:cubicBezTo>
                    <a:pt x="16345" y="2988"/>
                    <a:pt x="20305" y="9900"/>
                    <a:pt x="21600" y="11628"/>
                  </a:cubicBezTo>
                </a:path>
              </a:pathLst>
            </a:custGeom>
            <a:noFill/>
            <a:ln w="6350" cap="flat">
              <a:solidFill>
                <a:srgbClr val="FFFFFF">
                  <a:alpha val="20000"/>
                </a:srgbClr>
              </a:solidFill>
              <a:prstDash val="solid"/>
              <a:bevel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  <p:sp>
          <p:nvSpPr>
            <p:cNvPr id="20" name="Shape 20"/>
            <p:cNvSpPr/>
            <p:nvPr/>
          </p:nvSpPr>
          <p:spPr>
            <a:xfrm>
              <a:off x="621207" y="5640778"/>
              <a:ext cx="3004458" cy="12112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7933" y="8947"/>
                    <a:pt x="15866" y="17894"/>
                    <a:pt x="21600" y="21600"/>
                  </a:cubicBezTo>
                </a:path>
              </a:pathLst>
            </a:custGeom>
            <a:noFill/>
            <a:ln w="6350" cap="flat">
              <a:solidFill>
                <a:srgbClr val="FFFFFF">
                  <a:alpha val="20000"/>
                </a:srgbClr>
              </a:solidFill>
              <a:prstDash val="solid"/>
              <a:bevel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  <p:sp>
          <p:nvSpPr>
            <p:cNvPr id="21" name="Shape 21"/>
            <p:cNvSpPr/>
            <p:nvPr/>
          </p:nvSpPr>
          <p:spPr>
            <a:xfrm>
              <a:off x="633083" y="5284518"/>
              <a:ext cx="9144001" cy="14673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38" fill="norm" stroke="1" extrusionOk="0">
                  <a:moveTo>
                    <a:pt x="0" y="0"/>
                  </a:moveTo>
                  <a:cubicBezTo>
                    <a:pt x="676" y="1460"/>
                    <a:pt x="1351" y="2920"/>
                    <a:pt x="2609" y="5031"/>
                  </a:cubicBezTo>
                  <a:cubicBezTo>
                    <a:pt x="3866" y="7142"/>
                    <a:pt x="5746" y="10381"/>
                    <a:pt x="7546" y="12665"/>
                  </a:cubicBezTo>
                  <a:cubicBezTo>
                    <a:pt x="9346" y="14949"/>
                    <a:pt x="11623" y="17320"/>
                    <a:pt x="13409" y="18737"/>
                  </a:cubicBezTo>
                  <a:cubicBezTo>
                    <a:pt x="15195" y="20154"/>
                    <a:pt x="17121" y="20733"/>
                    <a:pt x="18262" y="21166"/>
                  </a:cubicBezTo>
                  <a:cubicBezTo>
                    <a:pt x="19403" y="21600"/>
                    <a:pt x="19697" y="21398"/>
                    <a:pt x="20254" y="21340"/>
                  </a:cubicBezTo>
                  <a:cubicBezTo>
                    <a:pt x="20810" y="21282"/>
                    <a:pt x="21205" y="21051"/>
                    <a:pt x="21600" y="20819"/>
                  </a:cubicBezTo>
                </a:path>
              </a:pathLst>
            </a:custGeom>
            <a:noFill/>
            <a:ln w="6350" cap="flat">
              <a:solidFill>
                <a:srgbClr val="FFFFFF">
                  <a:alpha val="20000"/>
                </a:srgbClr>
              </a:solidFill>
              <a:prstDash val="solid"/>
              <a:bevel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  <p:sp>
          <p:nvSpPr>
            <p:cNvPr id="22" name="Shape 22"/>
            <p:cNvSpPr/>
            <p:nvPr/>
          </p:nvSpPr>
          <p:spPr>
            <a:xfrm>
              <a:off x="2782516" y="5137617"/>
              <a:ext cx="6982692" cy="17144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31" fill="norm" stroke="1" extrusionOk="0">
                  <a:moveTo>
                    <a:pt x="0" y="21531"/>
                  </a:moveTo>
                  <a:cubicBezTo>
                    <a:pt x="502" y="19232"/>
                    <a:pt x="1004" y="16933"/>
                    <a:pt x="1690" y="14820"/>
                  </a:cubicBezTo>
                  <a:cubicBezTo>
                    <a:pt x="2376" y="12707"/>
                    <a:pt x="3324" y="10420"/>
                    <a:pt x="4114" y="8854"/>
                  </a:cubicBezTo>
                  <a:cubicBezTo>
                    <a:pt x="4904" y="7288"/>
                    <a:pt x="5388" y="6592"/>
                    <a:pt x="6429" y="5424"/>
                  </a:cubicBezTo>
                  <a:cubicBezTo>
                    <a:pt x="7469" y="4256"/>
                    <a:pt x="9367" y="2615"/>
                    <a:pt x="10359" y="1845"/>
                  </a:cubicBezTo>
                  <a:cubicBezTo>
                    <a:pt x="11351" y="1074"/>
                    <a:pt x="11504" y="1099"/>
                    <a:pt x="12380" y="801"/>
                  </a:cubicBezTo>
                  <a:cubicBezTo>
                    <a:pt x="13255" y="503"/>
                    <a:pt x="14639" y="180"/>
                    <a:pt x="15612" y="55"/>
                  </a:cubicBezTo>
                  <a:cubicBezTo>
                    <a:pt x="16586" y="-69"/>
                    <a:pt x="18220" y="55"/>
                    <a:pt x="18220" y="55"/>
                  </a:cubicBezTo>
                  <a:lnTo>
                    <a:pt x="20094" y="55"/>
                  </a:lnTo>
                  <a:cubicBezTo>
                    <a:pt x="20614" y="105"/>
                    <a:pt x="21092" y="279"/>
                    <a:pt x="21343" y="354"/>
                  </a:cubicBezTo>
                  <a:cubicBezTo>
                    <a:pt x="21594" y="428"/>
                    <a:pt x="21508" y="403"/>
                    <a:pt x="21600" y="503"/>
                  </a:cubicBezTo>
                </a:path>
              </a:pathLst>
            </a:custGeom>
            <a:noFill/>
            <a:ln w="6350" cap="flat">
              <a:solidFill>
                <a:srgbClr val="FFFFFF">
                  <a:alpha val="20000"/>
                </a:srgbClr>
              </a:solidFill>
              <a:prstDash val="solid"/>
              <a:bevel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</a:p>
          </p:txBody>
        </p:sp>
        <p:sp>
          <p:nvSpPr>
            <p:cNvPr id="23" name="Shape 23"/>
            <p:cNvSpPr/>
            <p:nvPr/>
          </p:nvSpPr>
          <p:spPr>
            <a:xfrm rot="1800000">
              <a:off x="3641123" y="2859252"/>
              <a:ext cx="1601401" cy="13882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5345" y="0"/>
                  </a:lnTo>
                  <a:lnTo>
                    <a:pt x="16255" y="0"/>
                  </a:lnTo>
                  <a:lnTo>
                    <a:pt x="21600" y="10800"/>
                  </a:lnTo>
                  <a:lnTo>
                    <a:pt x="16255" y="21600"/>
                  </a:lnTo>
                  <a:lnTo>
                    <a:pt x="5345" y="2160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 w="12700" cap="flat">
              <a:solidFill>
                <a:srgbClr val="FFFFFF">
                  <a:alpha val="12000"/>
                </a:srgbClr>
              </a:solidFill>
              <a:prstDash val="solid"/>
              <a:bevel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4" name="Shape 24"/>
            <p:cNvSpPr/>
            <p:nvPr/>
          </p:nvSpPr>
          <p:spPr>
            <a:xfrm rot="1800000">
              <a:off x="4365023" y="4126077"/>
              <a:ext cx="1601401" cy="13882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5345" y="0"/>
                  </a:lnTo>
                  <a:lnTo>
                    <a:pt x="16255" y="0"/>
                  </a:lnTo>
                  <a:lnTo>
                    <a:pt x="21600" y="10800"/>
                  </a:lnTo>
                  <a:lnTo>
                    <a:pt x="16255" y="21600"/>
                  </a:lnTo>
                  <a:lnTo>
                    <a:pt x="5345" y="21600"/>
                  </a:lnTo>
                  <a:close/>
                </a:path>
              </a:pathLst>
            </a:custGeom>
            <a:solidFill>
              <a:srgbClr val="FFFFFF">
                <a:alpha val="0"/>
              </a:srgbClr>
            </a:solidFill>
            <a:ln w="12700" cap="flat">
              <a:solidFill>
                <a:srgbClr val="FFFFFF">
                  <a:alpha val="12000"/>
                </a:srgbClr>
              </a:solidFill>
              <a:prstDash val="solid"/>
              <a:bevel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5" name="Shape 25"/>
            <p:cNvSpPr/>
            <p:nvPr/>
          </p:nvSpPr>
          <p:spPr>
            <a:xfrm rot="1800000">
              <a:off x="4374549" y="1592427"/>
              <a:ext cx="1601401" cy="13882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5345" y="0"/>
                  </a:lnTo>
                  <a:lnTo>
                    <a:pt x="16255" y="0"/>
                  </a:lnTo>
                  <a:lnTo>
                    <a:pt x="21600" y="10800"/>
                  </a:lnTo>
                  <a:lnTo>
                    <a:pt x="16255" y="21600"/>
                  </a:lnTo>
                  <a:lnTo>
                    <a:pt x="5345" y="21600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flat">
              <a:solidFill>
                <a:srgbClr val="FFFFFF">
                  <a:alpha val="8000"/>
                </a:srgbClr>
              </a:solidFill>
              <a:prstDash val="solid"/>
              <a:bevel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6" name="Shape 26"/>
            <p:cNvSpPr/>
            <p:nvPr/>
          </p:nvSpPr>
          <p:spPr>
            <a:xfrm rot="1800000">
              <a:off x="3622073" y="325602"/>
              <a:ext cx="1601401" cy="13882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5345" y="0"/>
                  </a:lnTo>
                  <a:lnTo>
                    <a:pt x="16255" y="0"/>
                  </a:lnTo>
                  <a:lnTo>
                    <a:pt x="21600" y="10800"/>
                  </a:lnTo>
                  <a:lnTo>
                    <a:pt x="16255" y="21600"/>
                  </a:lnTo>
                  <a:lnTo>
                    <a:pt x="5345" y="21600"/>
                  </a:lnTo>
                  <a:close/>
                </a:path>
              </a:pathLst>
            </a:custGeom>
            <a:solidFill>
              <a:srgbClr val="FFFFFF">
                <a:alpha val="4000"/>
              </a:srgbClr>
            </a:solidFill>
            <a:ln w="12700" cap="flat">
              <a:solidFill>
                <a:srgbClr val="FFFFFF">
                  <a:alpha val="8000"/>
                </a:srgbClr>
              </a:solidFill>
              <a:prstDash val="solid"/>
              <a:bevel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7" name="Shape 27"/>
            <p:cNvSpPr/>
            <p:nvPr/>
          </p:nvSpPr>
          <p:spPr>
            <a:xfrm rot="1800000">
              <a:off x="5107972" y="5383377"/>
              <a:ext cx="1601401" cy="13882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5345" y="0"/>
                  </a:lnTo>
                  <a:lnTo>
                    <a:pt x="16255" y="0"/>
                  </a:lnTo>
                  <a:lnTo>
                    <a:pt x="21600" y="10800"/>
                  </a:lnTo>
                  <a:lnTo>
                    <a:pt x="16255" y="21600"/>
                  </a:lnTo>
                  <a:lnTo>
                    <a:pt x="5345" y="21600"/>
                  </a:lnTo>
                  <a:close/>
                </a:path>
              </a:pathLst>
            </a:custGeom>
            <a:solidFill>
              <a:srgbClr val="FFFFFF">
                <a:alpha val="6000"/>
              </a:srgbClr>
            </a:solidFill>
            <a:ln w="12700" cap="flat">
              <a:solidFill>
                <a:srgbClr val="FFFFFF">
                  <a:alpha val="12000"/>
                </a:srgbClr>
              </a:solidFill>
              <a:prstDash val="solid"/>
              <a:bevel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8" name="Shape 28"/>
            <p:cNvSpPr/>
            <p:nvPr/>
          </p:nvSpPr>
          <p:spPr>
            <a:xfrm rot="1800000">
              <a:off x="262554" y="4201528"/>
              <a:ext cx="1261500" cy="13882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635"/>
                  </a:moveTo>
                  <a:lnTo>
                    <a:pt x="965" y="0"/>
                  </a:lnTo>
                  <a:lnTo>
                    <a:pt x="14815" y="0"/>
                  </a:lnTo>
                  <a:lnTo>
                    <a:pt x="21600" y="10800"/>
                  </a:lnTo>
                  <a:lnTo>
                    <a:pt x="14815" y="21600"/>
                  </a:lnTo>
                  <a:lnTo>
                    <a:pt x="12749" y="21595"/>
                  </a:lnTo>
                  <a:lnTo>
                    <a:pt x="0" y="1635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 w="12700" cap="flat">
              <a:solidFill>
                <a:srgbClr val="FFFFFF">
                  <a:alpha val="12000"/>
                </a:srgbClr>
              </a:solidFill>
              <a:prstDash val="solid"/>
              <a:bevel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9" name="Shape 29"/>
            <p:cNvSpPr/>
            <p:nvPr/>
          </p:nvSpPr>
          <p:spPr>
            <a:xfrm rot="1800000">
              <a:off x="669323" y="5402429"/>
              <a:ext cx="1601401" cy="13882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5345" y="0"/>
                  </a:lnTo>
                  <a:lnTo>
                    <a:pt x="16255" y="0"/>
                  </a:lnTo>
                  <a:lnTo>
                    <a:pt x="21600" y="10800"/>
                  </a:lnTo>
                  <a:lnTo>
                    <a:pt x="16255" y="21600"/>
                  </a:lnTo>
                  <a:lnTo>
                    <a:pt x="5345" y="21600"/>
                  </a:lnTo>
                  <a:close/>
                </a:path>
              </a:pathLst>
            </a:custGeom>
            <a:solidFill>
              <a:srgbClr val="FFFFFF">
                <a:alpha val="0"/>
              </a:srgbClr>
            </a:solidFill>
            <a:ln w="12700" cap="flat">
              <a:solidFill>
                <a:srgbClr val="FFFFFF">
                  <a:alpha val="12000"/>
                </a:srgbClr>
              </a:solidFill>
              <a:prstDash val="solid"/>
              <a:bevel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0" name="Shape 30"/>
            <p:cNvSpPr/>
            <p:nvPr/>
          </p:nvSpPr>
          <p:spPr>
            <a:xfrm rot="1800000">
              <a:off x="697899" y="2849727"/>
              <a:ext cx="1601401" cy="13882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5345" y="0"/>
                  </a:lnTo>
                  <a:lnTo>
                    <a:pt x="16255" y="0"/>
                  </a:lnTo>
                  <a:lnTo>
                    <a:pt x="21600" y="10800"/>
                  </a:lnTo>
                  <a:lnTo>
                    <a:pt x="16255" y="21600"/>
                  </a:lnTo>
                  <a:lnTo>
                    <a:pt x="5345" y="21600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flat">
              <a:solidFill>
                <a:srgbClr val="FFFFFF">
                  <a:alpha val="8000"/>
                </a:srgbClr>
              </a:solidFill>
              <a:prstDash val="solid"/>
              <a:bevel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1" name="Shape 31"/>
            <p:cNvSpPr/>
            <p:nvPr/>
          </p:nvSpPr>
          <p:spPr>
            <a:xfrm rot="1800000">
              <a:off x="1421798" y="4126076"/>
              <a:ext cx="1601401" cy="13882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5345" y="0"/>
                  </a:lnTo>
                  <a:lnTo>
                    <a:pt x="16255" y="0"/>
                  </a:lnTo>
                  <a:lnTo>
                    <a:pt x="21600" y="10800"/>
                  </a:lnTo>
                  <a:lnTo>
                    <a:pt x="16255" y="21600"/>
                  </a:lnTo>
                  <a:lnTo>
                    <a:pt x="5345" y="21600"/>
                  </a:lnTo>
                  <a:close/>
                </a:path>
              </a:pathLst>
            </a:custGeom>
            <a:solidFill>
              <a:srgbClr val="FFFFFF">
                <a:alpha val="0"/>
              </a:srgbClr>
            </a:solidFill>
            <a:ln w="12700" cap="flat">
              <a:solidFill>
                <a:srgbClr val="FFFFFF">
                  <a:alpha val="12000"/>
                </a:srgbClr>
              </a:solidFill>
              <a:prstDash val="solid"/>
              <a:bevel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2" name="Shape 32"/>
            <p:cNvSpPr/>
            <p:nvPr/>
          </p:nvSpPr>
          <p:spPr>
            <a:xfrm rot="1800000">
              <a:off x="2155223" y="5411952"/>
              <a:ext cx="1601401" cy="13882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5345" y="0"/>
                  </a:lnTo>
                  <a:lnTo>
                    <a:pt x="16255" y="0"/>
                  </a:lnTo>
                  <a:lnTo>
                    <a:pt x="21600" y="10800"/>
                  </a:lnTo>
                  <a:lnTo>
                    <a:pt x="16255" y="21600"/>
                  </a:lnTo>
                  <a:lnTo>
                    <a:pt x="5345" y="21600"/>
                  </a:lnTo>
                  <a:close/>
                </a:path>
              </a:pathLst>
            </a:custGeom>
            <a:solidFill>
              <a:srgbClr val="FFFFFF">
                <a:alpha val="0"/>
              </a:srgbClr>
            </a:solidFill>
            <a:ln w="12700" cap="flat">
              <a:solidFill>
                <a:srgbClr val="FFFFFF">
                  <a:alpha val="12000"/>
                </a:srgbClr>
              </a:solidFill>
              <a:prstDash val="solid"/>
              <a:bevel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3" name="Shape 33"/>
            <p:cNvSpPr/>
            <p:nvPr/>
          </p:nvSpPr>
          <p:spPr>
            <a:xfrm rot="1800000">
              <a:off x="2174274" y="2859252"/>
              <a:ext cx="1601401" cy="13882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5345" y="0"/>
                  </a:lnTo>
                  <a:lnTo>
                    <a:pt x="16255" y="0"/>
                  </a:lnTo>
                  <a:lnTo>
                    <a:pt x="21600" y="10800"/>
                  </a:lnTo>
                  <a:lnTo>
                    <a:pt x="16255" y="21600"/>
                  </a:lnTo>
                  <a:lnTo>
                    <a:pt x="5345" y="21600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flat">
              <a:solidFill>
                <a:srgbClr val="FFFFFF">
                  <a:alpha val="8000"/>
                </a:srgbClr>
              </a:solidFill>
              <a:prstDash val="solid"/>
              <a:bevel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4" name="Shape 34"/>
            <p:cNvSpPr/>
            <p:nvPr/>
          </p:nvSpPr>
          <p:spPr>
            <a:xfrm rot="1800000">
              <a:off x="1440848" y="1563852"/>
              <a:ext cx="1601401" cy="13882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5345" y="0"/>
                  </a:lnTo>
                  <a:lnTo>
                    <a:pt x="16255" y="0"/>
                  </a:lnTo>
                  <a:lnTo>
                    <a:pt x="21600" y="10800"/>
                  </a:lnTo>
                  <a:lnTo>
                    <a:pt x="16255" y="21600"/>
                  </a:lnTo>
                  <a:lnTo>
                    <a:pt x="5345" y="21600"/>
                  </a:lnTo>
                  <a:close/>
                </a:path>
              </a:pathLst>
            </a:custGeom>
            <a:solidFill>
              <a:srgbClr val="FFFFFF">
                <a:alpha val="0"/>
              </a:srgbClr>
            </a:solidFill>
            <a:ln w="12700" cap="flat">
              <a:solidFill>
                <a:srgbClr val="FFFFFF">
                  <a:alpha val="12000"/>
                </a:srgbClr>
              </a:solidFill>
              <a:prstDash val="solid"/>
              <a:bevel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5" name="Shape 35"/>
            <p:cNvSpPr/>
            <p:nvPr/>
          </p:nvSpPr>
          <p:spPr>
            <a:xfrm rot="1800000">
              <a:off x="7451125" y="4145127"/>
              <a:ext cx="1601401" cy="13882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5345" y="0"/>
                  </a:lnTo>
                  <a:lnTo>
                    <a:pt x="16255" y="0"/>
                  </a:lnTo>
                  <a:lnTo>
                    <a:pt x="21600" y="10800"/>
                  </a:lnTo>
                  <a:lnTo>
                    <a:pt x="16255" y="21600"/>
                  </a:lnTo>
                  <a:lnTo>
                    <a:pt x="5345" y="2160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 w="12700" cap="flat">
              <a:solidFill>
                <a:srgbClr val="FFFFFF">
                  <a:alpha val="12000"/>
                </a:srgbClr>
              </a:solidFill>
              <a:prstDash val="solid"/>
              <a:bevel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6" name="Shape 36"/>
            <p:cNvSpPr/>
            <p:nvPr/>
          </p:nvSpPr>
          <p:spPr>
            <a:xfrm rot="1800000">
              <a:off x="8194075" y="5421479"/>
              <a:ext cx="1601401" cy="13882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5345" y="0"/>
                  </a:lnTo>
                  <a:lnTo>
                    <a:pt x="16255" y="0"/>
                  </a:lnTo>
                  <a:lnTo>
                    <a:pt x="21600" y="10800"/>
                  </a:lnTo>
                  <a:lnTo>
                    <a:pt x="16255" y="21600"/>
                  </a:lnTo>
                  <a:lnTo>
                    <a:pt x="5345" y="21600"/>
                  </a:lnTo>
                  <a:close/>
                </a:path>
              </a:pathLst>
            </a:custGeom>
            <a:solidFill>
              <a:srgbClr val="FFFFFF">
                <a:alpha val="0"/>
              </a:srgbClr>
            </a:solidFill>
            <a:ln w="12700" cap="flat">
              <a:solidFill>
                <a:srgbClr val="FFFFFF">
                  <a:alpha val="12000"/>
                </a:srgbClr>
              </a:solidFill>
              <a:prstDash val="solid"/>
              <a:bevel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7" name="Shape 37"/>
            <p:cNvSpPr/>
            <p:nvPr/>
          </p:nvSpPr>
          <p:spPr>
            <a:xfrm rot="1800000">
              <a:off x="8194075" y="2868777"/>
              <a:ext cx="1601401" cy="13882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5345" y="0"/>
                  </a:lnTo>
                  <a:lnTo>
                    <a:pt x="16255" y="0"/>
                  </a:lnTo>
                  <a:lnTo>
                    <a:pt x="21600" y="10800"/>
                  </a:lnTo>
                  <a:lnTo>
                    <a:pt x="16255" y="21600"/>
                  </a:lnTo>
                  <a:lnTo>
                    <a:pt x="5345" y="21600"/>
                  </a:lnTo>
                  <a:close/>
                </a:path>
              </a:pathLst>
            </a:custGeom>
            <a:solidFill>
              <a:srgbClr val="FFFFFF">
                <a:alpha val="7000"/>
              </a:srgbClr>
            </a:solidFill>
            <a:ln w="12700" cap="flat">
              <a:solidFill>
                <a:srgbClr val="FFFFFF">
                  <a:alpha val="8000"/>
                </a:srgbClr>
              </a:solidFill>
              <a:prstDash val="solid"/>
              <a:bevel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8" name="Shape 38"/>
            <p:cNvSpPr/>
            <p:nvPr/>
          </p:nvSpPr>
          <p:spPr>
            <a:xfrm rot="1800000">
              <a:off x="8951479" y="4055629"/>
              <a:ext cx="1243409" cy="13882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0"/>
                  </a:moveTo>
                  <a:lnTo>
                    <a:pt x="6884" y="0"/>
                  </a:lnTo>
                  <a:lnTo>
                    <a:pt x="8235" y="62"/>
                  </a:lnTo>
                  <a:lnTo>
                    <a:pt x="21600" y="20631"/>
                  </a:lnTo>
                  <a:lnTo>
                    <a:pt x="20935" y="21600"/>
                  </a:lnTo>
                  <a:lnTo>
                    <a:pt x="6884" y="21600"/>
                  </a:lnTo>
                  <a:lnTo>
                    <a:pt x="0" y="10800"/>
                  </a:lnTo>
                  <a:close/>
                </a:path>
              </a:pathLst>
            </a:custGeom>
            <a:solidFill>
              <a:srgbClr val="FFFFFF">
                <a:alpha val="4000"/>
              </a:srgbClr>
            </a:solidFill>
            <a:ln w="12700" cap="flat">
              <a:solidFill>
                <a:srgbClr val="FFFFFF">
                  <a:alpha val="12000"/>
                </a:srgbClr>
              </a:solidFill>
              <a:prstDash val="solid"/>
              <a:bevel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9" name="Shape 39"/>
            <p:cNvSpPr/>
            <p:nvPr/>
          </p:nvSpPr>
          <p:spPr>
            <a:xfrm rot="1800000">
              <a:off x="8951729" y="1511524"/>
              <a:ext cx="1241872" cy="13888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0805"/>
                  </a:moveTo>
                  <a:lnTo>
                    <a:pt x="6892" y="9"/>
                  </a:lnTo>
                  <a:lnTo>
                    <a:pt x="8384" y="0"/>
                  </a:lnTo>
                  <a:lnTo>
                    <a:pt x="21600" y="20590"/>
                  </a:lnTo>
                  <a:lnTo>
                    <a:pt x="20961" y="21600"/>
                  </a:lnTo>
                  <a:lnTo>
                    <a:pt x="6892" y="21600"/>
                  </a:lnTo>
                  <a:lnTo>
                    <a:pt x="0" y="10805"/>
                  </a:lnTo>
                  <a:close/>
                </a:path>
              </a:pathLst>
            </a:custGeom>
            <a:solidFill>
              <a:srgbClr val="FFFFFF">
                <a:alpha val="0"/>
              </a:srgbClr>
            </a:solidFill>
            <a:ln w="12700" cap="flat">
              <a:solidFill>
                <a:srgbClr val="FFFFFF">
                  <a:alpha val="12000"/>
                </a:srgbClr>
              </a:solidFill>
              <a:prstDash val="solid"/>
              <a:bevel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41" name="Shape 41"/>
          <p:cNvSpPr/>
          <p:nvPr/>
        </p:nvSpPr>
        <p:spPr>
          <a:xfrm>
            <a:off x="457200" y="333486"/>
            <a:ext cx="8229600" cy="6185649"/>
          </a:xfrm>
          <a:prstGeom prst="rect">
            <a:avLst/>
          </a:prstGeom>
          <a:solidFill>
            <a:srgbClr val="FFFFFF"/>
          </a:solidFill>
          <a:ln w="6350">
            <a:solidFill>
              <a:srgbClr val="000000"/>
            </a:solidFill>
            <a:bevel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2" name="Shape 42"/>
          <p:cNvSpPr/>
          <p:nvPr/>
        </p:nvSpPr>
        <p:spPr>
          <a:xfrm>
            <a:off x="4561242" y="-21511"/>
            <a:ext cx="3679116" cy="699244"/>
          </a:xfrm>
          <a:prstGeom prst="rect">
            <a:avLst/>
          </a:prstGeom>
          <a:solidFill>
            <a:srgbClr val="F5F5F5"/>
          </a:solidFill>
          <a:ln w="15875">
            <a:solidFill>
              <a:srgbClr val="74A510"/>
            </a:solidFill>
            <a:bevel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3" name="Shape 43"/>
          <p:cNvSpPr/>
          <p:nvPr/>
        </p:nvSpPr>
        <p:spPr>
          <a:xfrm>
            <a:off x="4649096" y="-21511"/>
            <a:ext cx="3505201" cy="623940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4" name="Shape 44"/>
          <p:cNvSpPr/>
          <p:nvPr>
            <p:ph type="sldNum" sz="quarter" idx="2"/>
          </p:nvPr>
        </p:nvSpPr>
        <p:spPr>
          <a:xfrm>
            <a:off x="4649096" y="266083"/>
            <a:ext cx="1332157" cy="2819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>
              <a:defRPr sz="1200">
                <a:solidFill>
                  <a:srgbClr val="FEFEFE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45" name="Shape 45"/>
          <p:cNvSpPr/>
          <p:nvPr>
            <p:ph type="title"/>
          </p:nvPr>
        </p:nvSpPr>
        <p:spPr>
          <a:xfrm>
            <a:off x="457200" y="0"/>
            <a:ext cx="8229600" cy="14176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b">
            <a:normAutofit fontScale="100000" lnSpcReduction="0"/>
          </a:bodyPr>
          <a:lstStyle/>
          <a:p>
            <a:pPr/>
            <a:r>
              <a:t>Texto do Título</a:t>
            </a:r>
          </a:p>
        </p:txBody>
      </p:sp>
      <p:sp>
        <p:nvSpPr>
          <p:cNvPr id="46" name="Shape 46"/>
          <p:cNvSpPr/>
          <p:nvPr>
            <p:ph type="body" idx="1"/>
          </p:nvPr>
        </p:nvSpPr>
        <p:spPr>
          <a:xfrm>
            <a:off x="457200" y="1600200"/>
            <a:ext cx="822960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/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000" u="none">
          <a:ln>
            <a:noFill/>
          </a:ln>
          <a:solidFill>
            <a:schemeClr val="accent1"/>
          </a:solidFill>
          <a:uFillTx/>
          <a:latin typeface="Century Gothic"/>
          <a:ea typeface="Century Gothic"/>
          <a:cs typeface="Century Gothic"/>
          <a:sym typeface="Century Gothic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000" u="none">
          <a:ln>
            <a:noFill/>
          </a:ln>
          <a:solidFill>
            <a:schemeClr val="accent1"/>
          </a:solidFill>
          <a:uFillTx/>
          <a:latin typeface="Century Gothic"/>
          <a:ea typeface="Century Gothic"/>
          <a:cs typeface="Century Gothic"/>
          <a:sym typeface="Century Gothic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000" u="none">
          <a:ln>
            <a:noFill/>
          </a:ln>
          <a:solidFill>
            <a:schemeClr val="accent1"/>
          </a:solidFill>
          <a:uFillTx/>
          <a:latin typeface="Century Gothic"/>
          <a:ea typeface="Century Gothic"/>
          <a:cs typeface="Century Gothic"/>
          <a:sym typeface="Century Gothic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000" u="none">
          <a:ln>
            <a:noFill/>
          </a:ln>
          <a:solidFill>
            <a:schemeClr val="accent1"/>
          </a:solidFill>
          <a:uFillTx/>
          <a:latin typeface="Century Gothic"/>
          <a:ea typeface="Century Gothic"/>
          <a:cs typeface="Century Gothic"/>
          <a:sym typeface="Century Gothic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000" u="none">
          <a:ln>
            <a:noFill/>
          </a:ln>
          <a:solidFill>
            <a:schemeClr val="accent1"/>
          </a:solidFill>
          <a:uFillTx/>
          <a:latin typeface="Century Gothic"/>
          <a:ea typeface="Century Gothic"/>
          <a:cs typeface="Century Gothic"/>
          <a:sym typeface="Century Gothic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000" u="none">
          <a:ln>
            <a:noFill/>
          </a:ln>
          <a:solidFill>
            <a:schemeClr val="accent1"/>
          </a:solidFill>
          <a:uFillTx/>
          <a:latin typeface="Century Gothic"/>
          <a:ea typeface="Century Gothic"/>
          <a:cs typeface="Century Gothic"/>
          <a:sym typeface="Century Gothic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000" u="none">
          <a:ln>
            <a:noFill/>
          </a:ln>
          <a:solidFill>
            <a:schemeClr val="accent1"/>
          </a:solidFill>
          <a:uFillTx/>
          <a:latin typeface="Century Gothic"/>
          <a:ea typeface="Century Gothic"/>
          <a:cs typeface="Century Gothic"/>
          <a:sym typeface="Century Gothic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000" u="none">
          <a:ln>
            <a:noFill/>
          </a:ln>
          <a:solidFill>
            <a:schemeClr val="accent1"/>
          </a:solidFill>
          <a:uFillTx/>
          <a:latin typeface="Century Gothic"/>
          <a:ea typeface="Century Gothic"/>
          <a:cs typeface="Century Gothic"/>
          <a:sym typeface="Century Gothic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000" u="none">
          <a:ln>
            <a:noFill/>
          </a:ln>
          <a:solidFill>
            <a:schemeClr val="accent1"/>
          </a:solidFill>
          <a:uFillTx/>
          <a:latin typeface="Century Gothic"/>
          <a:ea typeface="Century Gothic"/>
          <a:cs typeface="Century Gothic"/>
          <a:sym typeface="Century Gothic"/>
        </a:defRPr>
      </a:lvl9pPr>
    </p:titleStyle>
    <p:bodyStyle>
      <a:lvl1pPr marL="342900" marR="0" indent="-274320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>
          <a:schemeClr val="accent1"/>
        </a:buClr>
        <a:buSzPct val="76000"/>
        <a:buFont typeface="Wingdings 2"/>
        <a:buChar char=""/>
        <a:tabLst/>
        <a:defRPr b="0" baseline="0" cap="none" i="0" spc="0" strike="noStrike" sz="2400" u="none">
          <a:ln>
            <a:noFill/>
          </a:ln>
          <a:solidFill>
            <a:srgbClr val="3E3D2D"/>
          </a:solidFill>
          <a:uFillTx/>
          <a:latin typeface="Century Gothic"/>
          <a:ea typeface="Century Gothic"/>
          <a:cs typeface="Century Gothic"/>
          <a:sym typeface="Century Gothic"/>
        </a:defRPr>
      </a:lvl1pPr>
      <a:lvl2pPr marL="665018" marR="0" indent="-299258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>
          <a:schemeClr val="accent1"/>
        </a:buClr>
        <a:buSzPct val="76000"/>
        <a:buFont typeface="Wingdings 2"/>
        <a:buChar char=""/>
        <a:tabLst/>
        <a:defRPr b="0" baseline="0" cap="none" i="0" spc="0" strike="noStrike" sz="2400" u="none">
          <a:ln>
            <a:noFill/>
          </a:ln>
          <a:solidFill>
            <a:srgbClr val="3E3D2D"/>
          </a:solidFill>
          <a:uFillTx/>
          <a:latin typeface="Century Gothic"/>
          <a:ea typeface="Century Gothic"/>
          <a:cs typeface="Century Gothic"/>
          <a:sym typeface="Century Gothic"/>
        </a:defRPr>
      </a:lvl2pPr>
      <a:lvl3pPr marL="960119" marR="0" indent="-274319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>
          <a:schemeClr val="accent1"/>
        </a:buClr>
        <a:buSzPct val="76000"/>
        <a:buFont typeface="Wingdings 2"/>
        <a:buChar char=""/>
        <a:tabLst/>
        <a:defRPr b="0" baseline="0" cap="none" i="0" spc="0" strike="noStrike" sz="2400" u="none">
          <a:ln>
            <a:noFill/>
          </a:ln>
          <a:solidFill>
            <a:srgbClr val="3E3D2D"/>
          </a:solidFill>
          <a:uFillTx/>
          <a:latin typeface="Century Gothic"/>
          <a:ea typeface="Century Gothic"/>
          <a:cs typeface="Century Gothic"/>
          <a:sym typeface="Century Gothic"/>
        </a:defRPr>
      </a:lvl3pPr>
      <a:lvl4pPr marL="1200911" marR="0" indent="-304800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>
          <a:schemeClr val="accent1"/>
        </a:buClr>
        <a:buSzPct val="76000"/>
        <a:buFont typeface="Wingdings 2"/>
        <a:buChar char=""/>
        <a:tabLst/>
        <a:defRPr b="0" baseline="0" cap="none" i="0" spc="0" strike="noStrike" sz="2400" u="none">
          <a:ln>
            <a:noFill/>
          </a:ln>
          <a:solidFill>
            <a:srgbClr val="3E3D2D"/>
          </a:solidFill>
          <a:uFillTx/>
          <a:latin typeface="Century Gothic"/>
          <a:ea typeface="Century Gothic"/>
          <a:cs typeface="Century Gothic"/>
          <a:sym typeface="Century Gothic"/>
        </a:defRPr>
      </a:lvl4pPr>
      <a:lvl5pPr marL="1440180" marR="0" indent="-342900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>
          <a:schemeClr val="accent1"/>
        </a:buClr>
        <a:buSzPct val="76000"/>
        <a:buFont typeface="Wingdings 2"/>
        <a:buChar char=""/>
        <a:tabLst/>
        <a:defRPr b="0" baseline="0" cap="none" i="0" spc="0" strike="noStrike" sz="2400" u="none">
          <a:ln>
            <a:noFill/>
          </a:ln>
          <a:solidFill>
            <a:srgbClr val="3E3D2D"/>
          </a:solidFill>
          <a:uFillTx/>
          <a:latin typeface="Century Gothic"/>
          <a:ea typeface="Century Gothic"/>
          <a:cs typeface="Century Gothic"/>
          <a:sym typeface="Century Gothic"/>
        </a:defRPr>
      </a:lvl5pPr>
      <a:lvl6pPr marL="1681189" marR="0" indent="-391885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>
          <a:schemeClr val="accent1"/>
        </a:buClr>
        <a:buSzPct val="76000"/>
        <a:buFont typeface="Wingdings 2"/>
        <a:buChar char=""/>
        <a:tabLst/>
        <a:defRPr b="0" baseline="0" cap="none" i="0" spc="0" strike="noStrike" sz="2400" u="none">
          <a:ln>
            <a:noFill/>
          </a:ln>
          <a:solidFill>
            <a:srgbClr val="3E3D2D"/>
          </a:solidFill>
          <a:uFillTx/>
          <a:latin typeface="Century Gothic"/>
          <a:ea typeface="Century Gothic"/>
          <a:cs typeface="Century Gothic"/>
          <a:sym typeface="Century Gothic"/>
        </a:defRPr>
      </a:lvl6pPr>
      <a:lvl7pPr marL="1882357" marR="0" indent="-391885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>
          <a:schemeClr val="accent1"/>
        </a:buClr>
        <a:buSzPct val="76000"/>
        <a:buFont typeface="Wingdings 2"/>
        <a:buChar char=""/>
        <a:tabLst/>
        <a:defRPr b="0" baseline="0" cap="none" i="0" spc="0" strike="noStrike" sz="2400" u="none">
          <a:ln>
            <a:noFill/>
          </a:ln>
          <a:solidFill>
            <a:srgbClr val="3E3D2D"/>
          </a:solidFill>
          <a:uFillTx/>
          <a:latin typeface="Century Gothic"/>
          <a:ea typeface="Century Gothic"/>
          <a:cs typeface="Century Gothic"/>
          <a:sym typeface="Century Gothic"/>
        </a:defRPr>
      </a:lvl7pPr>
      <a:lvl8pPr marL="2083525" marR="0" indent="-391885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>
          <a:schemeClr val="accent1"/>
        </a:buClr>
        <a:buSzPct val="76000"/>
        <a:buFont typeface="Wingdings 2"/>
        <a:buChar char=""/>
        <a:tabLst/>
        <a:defRPr b="0" baseline="0" cap="none" i="0" spc="0" strike="noStrike" sz="2400" u="none">
          <a:ln>
            <a:noFill/>
          </a:ln>
          <a:solidFill>
            <a:srgbClr val="3E3D2D"/>
          </a:solidFill>
          <a:uFillTx/>
          <a:latin typeface="Century Gothic"/>
          <a:ea typeface="Century Gothic"/>
          <a:cs typeface="Century Gothic"/>
          <a:sym typeface="Century Gothic"/>
        </a:defRPr>
      </a:lvl8pPr>
      <a:lvl9pPr marL="2284693" marR="0" indent="-391885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>
          <a:schemeClr val="accent1"/>
        </a:buClr>
        <a:buSzPct val="76000"/>
        <a:buFont typeface="Wingdings 2"/>
        <a:buChar char=""/>
        <a:tabLst/>
        <a:defRPr b="0" baseline="0" cap="none" i="0" spc="0" strike="noStrike" sz="2400" u="none">
          <a:ln>
            <a:noFill/>
          </a:ln>
          <a:solidFill>
            <a:srgbClr val="3E3D2D"/>
          </a:solidFill>
          <a:uFillTx/>
          <a:latin typeface="Century Gothic"/>
          <a:ea typeface="Century Gothic"/>
          <a:cs typeface="Century Gothic"/>
          <a:sym typeface="Century Gothic"/>
        </a:defRPr>
      </a:lvl9pPr>
    </p:bodyStyle>
    <p:other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1pPr>
      <a:lvl2pPr marL="0" marR="0" indent="4572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2pPr>
      <a:lvl3pPr marL="0" marR="0" indent="914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3pPr>
      <a:lvl4pPr marL="0" marR="0" indent="1371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4pPr>
      <a:lvl5pPr marL="0" marR="0" indent="18288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5pPr>
      <a:lvl6pPr marL="0" marR="0" indent="22860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6pPr>
      <a:lvl7pPr marL="0" marR="0" indent="27432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7pPr>
      <a:lvl8pPr marL="0" marR="0" indent="3200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8pPr>
      <a:lvl9pPr marL="0" marR="0" indent="3657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ajax.googleapis.com/ajax/services/search/images?v=1.0&amp;q=android&amp;rsz=8" TargetMode="External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code.google.com/p/google-gson/" TargetMode="External"/></Relationships>
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18.png"/></Relationships>
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square.github.io/retrofit/" TargetMode="External"/></Relationships>
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api.example.com" TargetMode="External"/></Relationships>

</file>

<file path=ppt/slides/_rels/slide3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
</file>

<file path=ppt/slides/_rels/slide4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
</file>

<file path=ppt/slides/_rels/slide4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
</file>

<file path=ppt/slides/_rels/slide4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
</file>

<file path=ppt/slides/_rels/slide4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infnet.aws.af.cm/ofertas_busca.php?q=minas%20gerais&amp;numprods=10" TargetMode="External"/><Relationship Id="rId3" Type="http://schemas.openxmlformats.org/officeDocument/2006/relationships/hyperlink" Target="http://infnet.aws.af.cm/ofertas_full.php" TargetMode="External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loopj.com/android-async-http/" TargetMode="External"/><Relationship Id="rId3" Type="http://schemas.openxmlformats.org/officeDocument/2006/relationships/hyperlink" Target="https://github.com/loopj/android-async-http" TargetMode="External"/></Relationships>

</file>

<file path=ppt/slides/_rels/slide5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5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jsonschema2pojo.org/" TargetMode="External"/><Relationship Id="rId3" Type="http://schemas.openxmlformats.org/officeDocument/2006/relationships/hyperlink" Target="http://jsontojava.appspot.com/" TargetMode="External"/><Relationship Id="rId4" Type="http://schemas.openxmlformats.org/officeDocument/2006/relationships/image" Target="../media/image26.png"/></Relationships>

</file>

<file path=ppt/slides/_rels/slide5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5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5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
</file>

<file path=ppt/slides/_rels/slide5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
</file>

<file path=ppt/slides/_rels/slide5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
</file>

<file path=ppt/slides/_rels/slide5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
</file>

<file path=ppt/slides/_rels/slide5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/Relationships>

</file>

<file path=ppt/slides/_rels/slide5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
</file>

<file path=ppt/slides/_rels/slide6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
</file>

<file path=ppt/slides/_rels/slide6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
</file>

<file path=ppt/slides/_rels/slide6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infnet.aws.af.cm/ofertas_full.php" TargetMode="External"/></Relationships>

</file>

<file path=ppt/slides/_rels/slide6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
</file>

<file path=ppt/slides/_rels/slide6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redeglobo.globo.com/programacao/grade/2015-07-23/grade.json" TargetMode="External"/><Relationship Id="rId3" Type="http://schemas.openxmlformats.org/officeDocument/2006/relationships/image" Target="../media/image37.png"/></Relationships>

</file>

<file path=ppt/slides/_rels/slide6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
</file>

<file path=ppt/slides/_rels/slide6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
</file>

<file path=ppt/slides/_rels/slide6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
</file>

<file path=ppt/slides/_rels/slide6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/>
          <p:nvPr>
            <p:ph type="ctrTitle"/>
          </p:nvPr>
        </p:nvSpPr>
        <p:spPr>
          <a:xfrm>
            <a:off x="4733364" y="2708475"/>
            <a:ext cx="3313357" cy="1702162"/>
          </a:xfrm>
          <a:prstGeom prst="rect">
            <a:avLst/>
          </a:prstGeom>
        </p:spPr>
        <p:txBody>
          <a:bodyPr/>
          <a:lstStyle>
            <a:lvl1pPr algn="ctr">
              <a:defRPr b="1" sz="5400"/>
            </a:lvl1pPr>
          </a:lstStyle>
          <a:p>
            <a:pPr>
              <a:defRPr b="0" sz="3600"/>
            </a:pPr>
            <a:r>
              <a:rPr b="1" sz="5400"/>
              <a:t>Android</a:t>
            </a:r>
          </a:p>
        </p:txBody>
      </p:sp>
      <p:sp>
        <p:nvSpPr>
          <p:cNvPr id="281" name="Shape 281"/>
          <p:cNvSpPr/>
          <p:nvPr>
            <p:ph type="subTitle" sz="quarter" idx="1"/>
          </p:nvPr>
        </p:nvSpPr>
        <p:spPr>
          <a:xfrm>
            <a:off x="4733364" y="4421080"/>
            <a:ext cx="3309804" cy="1260630"/>
          </a:xfrm>
          <a:prstGeom prst="rect">
            <a:avLst/>
          </a:prstGeom>
        </p:spPr>
        <p:txBody>
          <a:bodyPr/>
          <a:lstStyle/>
          <a:p>
            <a:pPr algn="ctr" defTabSz="777240">
              <a:spcBef>
                <a:spcPts val="800"/>
              </a:spcBef>
              <a:defRPr sz="1530"/>
            </a:pPr>
            <a:r>
              <a:rPr sz="3400"/>
              <a:t>Aula</a:t>
            </a:r>
            <a:endParaRPr sz="3400"/>
          </a:p>
          <a:p>
            <a:pPr algn="ctr" defTabSz="777240">
              <a:spcBef>
                <a:spcPts val="800"/>
              </a:spcBef>
              <a:defRPr sz="1530"/>
            </a:pPr>
            <a:r>
              <a:rPr sz="3400"/>
              <a:t>Retrofit</a:t>
            </a:r>
          </a:p>
        </p:txBody>
      </p:sp>
      <p:pic>
        <p:nvPicPr>
          <p:cNvPr id="282" name="image2.png" descr="C:\Documents and Settings\rmt\Desktop\android\android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328375" y="43796"/>
            <a:ext cx="2083103" cy="208310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/>
          <p:nvPr/>
        </p:nvSpPr>
        <p:spPr>
          <a:xfrm>
            <a:off x="794023" y="1959225"/>
            <a:ext cx="7555954" cy="14855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b">
            <a:normAutofit fontScale="100000" lnSpcReduction="0"/>
          </a:bodyPr>
          <a:lstStyle>
            <a:lvl1pPr algn="ctr">
              <a:defRPr sz="4200">
                <a:solidFill>
                  <a:schemeClr val="accent1"/>
                </a:solidFill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chemeClr val="accent1"/>
                </a:solidFill>
              </a:rPr>
              <a:t>Consumimos um JSON da Api do Google Imagens</a:t>
            </a:r>
          </a:p>
        </p:txBody>
      </p:sp>
      <p:sp>
        <p:nvSpPr>
          <p:cNvPr id="316" name="Shape 316"/>
          <p:cNvSpPr/>
          <p:nvPr/>
        </p:nvSpPr>
        <p:spPr>
          <a:xfrm>
            <a:off x="745638" y="3343324"/>
            <a:ext cx="7652724" cy="28458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>
              <a:lnSpc>
                <a:spcPct val="110000"/>
              </a:lnSpc>
              <a:spcBef>
                <a:spcPts val="1200"/>
              </a:spcBef>
            </a:pPr>
            <a:endParaRPr sz="2400">
              <a:solidFill>
                <a:srgbClr val="3E3D2D"/>
              </a:solidFill>
            </a:endParaRPr>
          </a:p>
          <a:p>
            <a:pPr marL="434340" indent="-365760">
              <a:lnSpc>
                <a:spcPct val="110000"/>
              </a:lnSpc>
              <a:spcBef>
                <a:spcPts val="1200"/>
              </a:spcBef>
              <a:buClr>
                <a:schemeClr val="accent1"/>
              </a:buClr>
              <a:buSzPct val="76000"/>
              <a:buFont typeface="Wingdings 2"/>
              <a:buChar char=""/>
            </a:pPr>
            <a:r>
              <a:rPr sz="2400">
                <a:solidFill>
                  <a:srgbClr val="3E3D2D"/>
                </a:solidFill>
              </a:rPr>
              <a:t>URL:</a:t>
            </a:r>
            <a:endParaRPr sz="2400">
              <a:solidFill>
                <a:srgbClr val="3E3D2D"/>
              </a:solidFill>
            </a:endParaRPr>
          </a:p>
          <a:p>
            <a:pPr algn="ctr">
              <a:lnSpc>
                <a:spcPct val="110000"/>
              </a:lnSpc>
              <a:spcBef>
                <a:spcPts val="1200"/>
              </a:spcBef>
            </a:pPr>
            <a:r>
              <a:rPr u="sng">
                <a:solidFill>
                  <a:srgbClr val="E68200"/>
                </a:solidFill>
                <a:uFill>
                  <a:solidFill>
                    <a:srgbClr val="E68200"/>
                  </a:solidFill>
                </a:uFill>
                <a:hlinkClick r:id="rId2" invalidUrl="" action="" tgtFrame="" tooltip="" history="1" highlightClick="0" endSnd="0"/>
              </a:rPr>
              <a:t>https://ajax.googleapis.com/ajax/services/search/images?v=1.0&amp;q=android&amp;rsz=8</a:t>
            </a:r>
            <a:endParaRPr sz="2400">
              <a:solidFill>
                <a:srgbClr val="3E3D2D"/>
              </a:solidFill>
            </a:endParaRPr>
          </a:p>
        </p:txBody>
      </p:sp>
      <p:sp>
        <p:nvSpPr>
          <p:cNvPr id="317" name="Shape 317"/>
          <p:cNvSpPr/>
          <p:nvPr>
            <p:ph type="title"/>
          </p:nvPr>
        </p:nvSpPr>
        <p:spPr>
          <a:xfrm>
            <a:off x="595790" y="121262"/>
            <a:ext cx="7024746" cy="1143001"/>
          </a:xfrm>
          <a:prstGeom prst="rect">
            <a:avLst/>
          </a:prstGeom>
        </p:spPr>
        <p:txBody>
          <a:bodyPr/>
          <a:lstStyle/>
          <a:p>
            <a:pPr/>
            <a:r>
              <a:t>Aula Anterior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" name="Screen Shot 2014-12-18 at 12.05.53 AM.png"/>
          <p:cNvPicPr>
            <a:picLocks noChangeAspect="1"/>
          </p:cNvPicPr>
          <p:nvPr/>
        </p:nvPicPr>
        <p:blipFill>
          <a:blip r:embed="rId2">
            <a:extLst/>
          </a:blip>
          <a:srcRect l="0" t="0" r="1831" b="0"/>
          <a:stretch>
            <a:fillRect/>
          </a:stretch>
        </p:blipFill>
        <p:spPr>
          <a:xfrm>
            <a:off x="83740" y="2122089"/>
            <a:ext cx="8976569" cy="4642052"/>
          </a:xfrm>
          <a:prstGeom prst="rect">
            <a:avLst/>
          </a:prstGeom>
          <a:ln w="25400">
            <a:solidFill>
              <a:srgbClr val="DDDDDD"/>
            </a:solidFill>
            <a:miter lim="400000"/>
          </a:ln>
        </p:spPr>
      </p:pic>
      <p:sp>
        <p:nvSpPr>
          <p:cNvPr id="320" name="Shape 320"/>
          <p:cNvSpPr/>
          <p:nvPr/>
        </p:nvSpPr>
        <p:spPr>
          <a:xfrm>
            <a:off x="548913" y="895284"/>
            <a:ext cx="7715973" cy="10927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b">
            <a:normAutofit fontScale="100000" lnSpcReduction="0"/>
          </a:bodyPr>
          <a:lstStyle>
            <a:lvl1pPr>
              <a:defRPr sz="3700">
                <a:solidFill>
                  <a:schemeClr val="accent1"/>
                </a:solidFill>
              </a:defRPr>
            </a:lvl1pPr>
          </a:lstStyle>
          <a:p>
            <a:pPr>
              <a:defRPr sz="1600">
                <a:solidFill>
                  <a:srgbClr val="000000"/>
                </a:solidFill>
              </a:defRPr>
            </a:pPr>
            <a:r>
              <a:rPr sz="3700">
                <a:solidFill>
                  <a:schemeClr val="accent1"/>
                </a:solidFill>
              </a:rPr>
              <a:t>JSON da Api do Google Imagens</a:t>
            </a:r>
          </a:p>
        </p:txBody>
      </p:sp>
      <p:sp>
        <p:nvSpPr>
          <p:cNvPr id="321" name="Shape 321"/>
          <p:cNvSpPr/>
          <p:nvPr>
            <p:ph type="title"/>
          </p:nvPr>
        </p:nvSpPr>
        <p:spPr>
          <a:xfrm>
            <a:off x="544990" y="-107338"/>
            <a:ext cx="7024746" cy="1143001"/>
          </a:xfrm>
          <a:prstGeom prst="rect">
            <a:avLst/>
          </a:prstGeom>
        </p:spPr>
        <p:txBody>
          <a:bodyPr/>
          <a:lstStyle/>
          <a:p>
            <a:pPr/>
            <a:r>
              <a:t>Aula Anterior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" name="Screen Shot 2014-12-18 at 12.13.58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6700" y="38100"/>
            <a:ext cx="8610600" cy="67818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0" dist="127000" dir="16200000">
              <a:srgbClr val="000000">
                <a:alpha val="70000"/>
              </a:srgbClr>
            </a:outerShdw>
          </a:effectLst>
        </p:spPr>
      </p:pic>
      <p:sp>
        <p:nvSpPr>
          <p:cNvPr id="324" name="Shape 324"/>
          <p:cNvSpPr/>
          <p:nvPr/>
        </p:nvSpPr>
        <p:spPr>
          <a:xfrm>
            <a:off x="711200" y="1794867"/>
            <a:ext cx="3775621" cy="787103"/>
          </a:xfrm>
          <a:prstGeom prst="rect">
            <a:avLst/>
          </a:prstGeom>
          <a:ln w="25400">
            <a:solidFill>
              <a:srgbClr val="F52400"/>
            </a:solidFill>
            <a:bevel/>
          </a:ln>
          <a:effectLst>
            <a:outerShdw sx="100000" sy="100000" kx="0" ky="0" algn="b" rotWithShape="0" blurRad="50800" dist="25400" dir="5400000">
              <a:srgbClr val="000000">
                <a:alpha val="28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325" name="Shape 325"/>
          <p:cNvSpPr/>
          <p:nvPr/>
        </p:nvSpPr>
        <p:spPr>
          <a:xfrm>
            <a:off x="3100238" y="2509639"/>
            <a:ext cx="2629794" cy="391766"/>
          </a:xfrm>
          <a:prstGeom prst="rect">
            <a:avLst/>
          </a:prstGeom>
          <a:ln w="25400">
            <a:solidFill>
              <a:srgbClr val="F52400"/>
            </a:solidFill>
            <a:bevel/>
          </a:ln>
          <a:effectLst>
            <a:outerShdw sx="100000" sy="100000" kx="0" ky="0" algn="b" rotWithShape="0" blurRad="50800" dist="25400" dir="5400000">
              <a:srgbClr val="000000">
                <a:alpha val="28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326" name="Shape 326"/>
          <p:cNvSpPr/>
          <p:nvPr/>
        </p:nvSpPr>
        <p:spPr>
          <a:xfrm>
            <a:off x="6100167" y="3030339"/>
            <a:ext cx="1877765" cy="391766"/>
          </a:xfrm>
          <a:prstGeom prst="rect">
            <a:avLst/>
          </a:prstGeom>
          <a:ln w="25400">
            <a:solidFill>
              <a:srgbClr val="F52400"/>
            </a:solidFill>
            <a:bevel/>
          </a:ln>
          <a:effectLst>
            <a:outerShdw sx="100000" sy="100000" kx="0" ky="0" algn="b" rotWithShape="0" blurRad="50800" dist="25400" dir="5400000">
              <a:srgbClr val="000000">
                <a:alpha val="28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327" name="Shape 327"/>
          <p:cNvSpPr/>
          <p:nvPr/>
        </p:nvSpPr>
        <p:spPr>
          <a:xfrm>
            <a:off x="1828800" y="3496667"/>
            <a:ext cx="5903467" cy="1224459"/>
          </a:xfrm>
          <a:prstGeom prst="rect">
            <a:avLst/>
          </a:prstGeom>
          <a:ln w="25400">
            <a:solidFill>
              <a:srgbClr val="F52400"/>
            </a:solidFill>
            <a:bevel/>
          </a:ln>
          <a:effectLst>
            <a:outerShdw sx="100000" sy="100000" kx="0" ky="0" algn="b" rotWithShape="0" blurRad="50800" dist="25400" dir="5400000">
              <a:srgbClr val="000000">
                <a:alpha val="28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328" name="Shape 328"/>
          <p:cNvSpPr/>
          <p:nvPr/>
        </p:nvSpPr>
        <p:spPr>
          <a:xfrm>
            <a:off x="1828800" y="4772223"/>
            <a:ext cx="6678613" cy="787103"/>
          </a:xfrm>
          <a:prstGeom prst="rect">
            <a:avLst/>
          </a:prstGeom>
          <a:ln w="25400">
            <a:solidFill>
              <a:srgbClr val="F52400"/>
            </a:solidFill>
            <a:bevel/>
          </a:ln>
          <a:effectLst>
            <a:outerShdw sx="100000" sy="100000" kx="0" ky="0" algn="b" rotWithShape="0" blurRad="50800" dist="25400" dir="5400000">
              <a:srgbClr val="000000">
                <a:alpha val="28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0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2" dur="10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7" dur="10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nodeType="clickEffect" presetID="9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2" dur="10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nodeType="clickEffect" presetID="9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7" dur="10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26" grpId="3"/>
      <p:bldP build="whole" bldLvl="1" animBg="1" rev="0" advAuto="0" spid="328" grpId="5"/>
      <p:bldP build="whole" bldLvl="1" animBg="1" rev="0" advAuto="0" spid="325" grpId="2"/>
      <p:bldP build="whole" bldLvl="1" animBg="1" rev="0" advAuto="0" spid="324" grpId="1"/>
      <p:bldP build="whole" bldLvl="1" animBg="1" rev="0" advAuto="0" spid="327" grpId="4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" name="Screen Shot 2014-12-18 at 12.24.21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99567" y="615202"/>
            <a:ext cx="8119466" cy="6191998"/>
          </a:xfrm>
          <a:prstGeom prst="rect">
            <a:avLst/>
          </a:prstGeom>
          <a:ln w="12700">
            <a:miter lim="400000"/>
          </a:ln>
        </p:spPr>
      </p:pic>
      <p:sp>
        <p:nvSpPr>
          <p:cNvPr id="331" name="Shape 331"/>
          <p:cNvSpPr/>
          <p:nvPr>
            <p:ph type="title"/>
          </p:nvPr>
        </p:nvSpPr>
        <p:spPr>
          <a:xfrm>
            <a:off x="5593527" y="39292"/>
            <a:ext cx="1614546" cy="502334"/>
          </a:xfrm>
          <a:prstGeom prst="rect">
            <a:avLst/>
          </a:prstGeom>
        </p:spPr>
        <p:txBody>
          <a:bodyPr/>
          <a:lstStyle>
            <a:lvl1pPr algn="ctr" defTabSz="621791">
              <a:defRPr b="1" sz="2720"/>
            </a:lvl1pPr>
          </a:lstStyle>
          <a:p>
            <a:pPr/>
            <a:r>
              <a:t>Adapter</a:t>
            </a:r>
          </a:p>
        </p:txBody>
      </p:sp>
      <p:sp>
        <p:nvSpPr>
          <p:cNvPr id="332" name="Shape 332"/>
          <p:cNvSpPr/>
          <p:nvPr/>
        </p:nvSpPr>
        <p:spPr>
          <a:xfrm>
            <a:off x="814685" y="1075233"/>
            <a:ext cx="1826965" cy="215167"/>
          </a:xfrm>
          <a:prstGeom prst="rect">
            <a:avLst/>
          </a:prstGeom>
          <a:ln w="25400">
            <a:solidFill>
              <a:srgbClr val="F52400"/>
            </a:solidFill>
            <a:bevel/>
          </a:ln>
          <a:effectLst>
            <a:outerShdw sx="100000" sy="100000" kx="0" ky="0" algn="b" rotWithShape="0" blurRad="50800" dist="25400" dir="5400000">
              <a:srgbClr val="000000">
                <a:alpha val="28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333" name="Shape 333"/>
          <p:cNvSpPr/>
          <p:nvPr/>
        </p:nvSpPr>
        <p:spPr>
          <a:xfrm>
            <a:off x="1224607" y="5176837"/>
            <a:ext cx="6446442" cy="900223"/>
          </a:xfrm>
          <a:prstGeom prst="rect">
            <a:avLst/>
          </a:prstGeom>
          <a:ln w="25400">
            <a:solidFill>
              <a:srgbClr val="F52400"/>
            </a:solidFill>
            <a:bevel/>
          </a:ln>
          <a:effectLst>
            <a:outerShdw sx="100000" sy="100000" kx="0" ky="0" algn="b" rotWithShape="0" blurRad="50800" dist="25400" dir="5400000">
              <a:srgbClr val="000000">
                <a:alpha val="28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000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2" dur="100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32" grpId="1"/>
      <p:bldP build="whole" bldLvl="1" animBg="1" rev="0" advAuto="0" spid="333" grpId="2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Shape 335"/>
          <p:cNvSpPr/>
          <p:nvPr>
            <p:ph type="title"/>
          </p:nvPr>
        </p:nvSpPr>
        <p:spPr>
          <a:xfrm>
            <a:off x="5285900" y="39292"/>
            <a:ext cx="2417473" cy="502334"/>
          </a:xfrm>
          <a:prstGeom prst="rect">
            <a:avLst/>
          </a:prstGeom>
        </p:spPr>
        <p:txBody>
          <a:bodyPr/>
          <a:lstStyle>
            <a:lvl1pPr algn="ctr" defTabSz="530351">
              <a:defRPr b="1" sz="2320"/>
            </a:lvl1pPr>
          </a:lstStyle>
          <a:p>
            <a:pPr/>
            <a:r>
              <a:t>XML do adapter</a:t>
            </a:r>
          </a:p>
        </p:txBody>
      </p:sp>
      <p:pic>
        <p:nvPicPr>
          <p:cNvPr id="336" name="Screen Shot 2014-12-18 at 12.23.26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09650" y="1361435"/>
            <a:ext cx="7124700" cy="2870201"/>
          </a:xfrm>
          <a:prstGeom prst="rect">
            <a:avLst/>
          </a:prstGeom>
          <a:ln w="12700">
            <a:miter lim="400000"/>
          </a:ln>
        </p:spPr>
      </p:pic>
      <p:sp>
        <p:nvSpPr>
          <p:cNvPr id="337" name="Shape 337"/>
          <p:cNvSpPr/>
          <p:nvPr/>
        </p:nvSpPr>
        <p:spPr>
          <a:xfrm>
            <a:off x="544990" y="-107338"/>
            <a:ext cx="7024746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b">
            <a:normAutofit fontScale="100000" lnSpcReduction="0"/>
          </a:bodyPr>
          <a:lstStyle>
            <a:lvl1pPr>
              <a:defRPr sz="4000">
                <a:solidFill>
                  <a:schemeClr val="accent1"/>
                </a:solidFill>
              </a:defRPr>
            </a:lvl1pPr>
          </a:lstStyle>
          <a:p>
            <a:pPr/>
            <a:r>
              <a:t>Aula Anterior</a:t>
            </a:r>
          </a:p>
        </p:txBody>
      </p:sp>
      <p:pic>
        <p:nvPicPr>
          <p:cNvPr id="338" name="Screen Shot 2014-12-18 at 12.29.27 AM.png"/>
          <p:cNvPicPr>
            <a:picLocks noChangeAspect="1"/>
          </p:cNvPicPr>
          <p:nvPr/>
        </p:nvPicPr>
        <p:blipFill>
          <a:blip r:embed="rId3">
            <a:extLst/>
          </a:blip>
          <a:srcRect l="7537" t="9676" r="14594" b="15254"/>
          <a:stretch>
            <a:fillRect/>
          </a:stretch>
        </p:blipFill>
        <p:spPr>
          <a:xfrm>
            <a:off x="5578995" y="2139042"/>
            <a:ext cx="2989412" cy="429609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Shape 340"/>
          <p:cNvSpPr/>
          <p:nvPr/>
        </p:nvSpPr>
        <p:spPr>
          <a:xfrm>
            <a:off x="671487" y="1387425"/>
            <a:ext cx="7801025" cy="11491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b">
            <a:normAutofit fontScale="100000" lnSpcReduction="0"/>
          </a:bodyPr>
          <a:lstStyle>
            <a:lvl1pPr>
              <a:defRPr sz="4000">
                <a:solidFill>
                  <a:schemeClr val="accent1"/>
                </a:solidFill>
              </a:defRPr>
            </a:lvl1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chemeClr val="accent1"/>
                </a:solidFill>
              </a:rPr>
              <a:t>Trabalhando de Maneira Séria</a:t>
            </a:r>
          </a:p>
        </p:txBody>
      </p:sp>
      <p:sp>
        <p:nvSpPr>
          <p:cNvPr id="341" name="Shape 341"/>
          <p:cNvSpPr/>
          <p:nvPr/>
        </p:nvSpPr>
        <p:spPr>
          <a:xfrm>
            <a:off x="644038" y="2888353"/>
            <a:ext cx="7652724" cy="18341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 marL="342900" indent="-274320">
              <a:lnSpc>
                <a:spcPct val="110000"/>
              </a:lnSpc>
              <a:spcBef>
                <a:spcPts val="1200"/>
              </a:spcBef>
              <a:buClr>
                <a:schemeClr val="accent1"/>
              </a:buClr>
              <a:buSzPct val="76000"/>
              <a:buFont typeface="Wingdings 2"/>
              <a:buChar char=""/>
              <a:defRPr sz="2400"/>
            </a:pPr>
            <a:r>
              <a:rPr>
                <a:solidFill>
                  <a:srgbClr val="3E3D2D"/>
                </a:solidFill>
              </a:rPr>
              <a:t>Criamos um modelo resumido do objeto JSON do </a:t>
            </a:r>
            <a:r>
              <a:rPr b="1">
                <a:solidFill>
                  <a:srgbClr val="3E3D2D"/>
                </a:solidFill>
              </a:rPr>
              <a:t>GoogleImagem</a:t>
            </a:r>
            <a:r>
              <a:rPr>
                <a:solidFill>
                  <a:srgbClr val="3E3D2D"/>
                </a:solidFill>
              </a:rPr>
              <a:t> </a:t>
            </a:r>
          </a:p>
        </p:txBody>
      </p:sp>
      <p:sp>
        <p:nvSpPr>
          <p:cNvPr id="342" name="Shape 342"/>
          <p:cNvSpPr/>
          <p:nvPr>
            <p:ph type="title"/>
          </p:nvPr>
        </p:nvSpPr>
        <p:spPr>
          <a:xfrm>
            <a:off x="544990" y="-107338"/>
            <a:ext cx="7024746" cy="1143001"/>
          </a:xfrm>
          <a:prstGeom prst="rect">
            <a:avLst/>
          </a:prstGeom>
        </p:spPr>
        <p:txBody>
          <a:bodyPr/>
          <a:lstStyle/>
          <a:p>
            <a:pPr/>
            <a:r>
              <a:t>Aula Anterior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4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000"/>
                                        <p:tgtEl>
                                          <p:spTgt spid="34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Class="entr" nodeType="withEffect" presetSubtype="0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3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0" dur="1000"/>
                                        <p:tgtEl>
                                          <p:spTgt spid="3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1" animBg="1" rev="0" advAuto="0" spid="341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Shape 344"/>
          <p:cNvSpPr/>
          <p:nvPr/>
        </p:nvSpPr>
        <p:spPr>
          <a:xfrm>
            <a:off x="671487" y="998824"/>
            <a:ext cx="7801025" cy="11491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b">
            <a:normAutofit fontScale="100000" lnSpcReduction="0"/>
          </a:bodyPr>
          <a:lstStyle>
            <a:lvl1pPr>
              <a:defRPr sz="4000">
                <a:solidFill>
                  <a:schemeClr val="accent1"/>
                </a:solidFill>
              </a:defRPr>
            </a:lvl1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chemeClr val="accent1"/>
                </a:solidFill>
              </a:rPr>
              <a:t>Trabalhando de Maneira Séria</a:t>
            </a:r>
          </a:p>
        </p:txBody>
      </p:sp>
      <p:pic>
        <p:nvPicPr>
          <p:cNvPr id="345" name="Screen Shot 2014-12-18 at 1.17.37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85476" y="2170034"/>
            <a:ext cx="5773048" cy="4329787"/>
          </a:xfrm>
          <a:prstGeom prst="rect">
            <a:avLst/>
          </a:prstGeom>
          <a:ln w="12700">
            <a:miter lim="400000"/>
          </a:ln>
        </p:spPr>
      </p:pic>
      <p:sp>
        <p:nvSpPr>
          <p:cNvPr id="346" name="Shape 346"/>
          <p:cNvSpPr/>
          <p:nvPr>
            <p:ph type="title"/>
          </p:nvPr>
        </p:nvSpPr>
        <p:spPr>
          <a:xfrm>
            <a:off x="544990" y="-107338"/>
            <a:ext cx="7024746" cy="1143001"/>
          </a:xfrm>
          <a:prstGeom prst="rect">
            <a:avLst/>
          </a:prstGeom>
        </p:spPr>
        <p:txBody>
          <a:bodyPr/>
          <a:lstStyle/>
          <a:p>
            <a:pPr/>
            <a:r>
              <a:t>Aula Anterior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Shape 348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49" name="Screen Shot 2014-12-18 at 1.20.35 AM.png"/>
          <p:cNvPicPr>
            <a:picLocks noChangeAspect="1"/>
          </p:cNvPicPr>
          <p:nvPr/>
        </p:nvPicPr>
        <p:blipFill>
          <a:blip r:embed="rId2">
            <a:extLst/>
          </a:blip>
          <a:srcRect l="0" t="0" r="0" b="2016"/>
          <a:stretch>
            <a:fillRect/>
          </a:stretch>
        </p:blipFill>
        <p:spPr>
          <a:xfrm>
            <a:off x="1214239" y="357540"/>
            <a:ext cx="6715681" cy="6402129"/>
          </a:xfrm>
          <a:prstGeom prst="rect">
            <a:avLst/>
          </a:prstGeom>
          <a:ln w="12700">
            <a:miter lim="400000"/>
          </a:ln>
        </p:spPr>
      </p:pic>
      <p:sp>
        <p:nvSpPr>
          <p:cNvPr id="350" name="Shape 350"/>
          <p:cNvSpPr/>
          <p:nvPr/>
        </p:nvSpPr>
        <p:spPr>
          <a:xfrm>
            <a:off x="1283146" y="384720"/>
            <a:ext cx="4081414" cy="256541"/>
          </a:xfrm>
          <a:prstGeom prst="rect">
            <a:avLst/>
          </a:prstGeom>
          <a:ln w="25400">
            <a:solidFill>
              <a:srgbClr val="F52400"/>
            </a:solidFill>
            <a:bevel/>
          </a:ln>
          <a:effectLst>
            <a:outerShdw sx="100000" sy="100000" kx="0" ky="0" algn="b" rotWithShape="0" blurRad="50800" dist="25400" dir="5400000">
              <a:srgbClr val="000000">
                <a:alpha val="28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351" name="Shape 351"/>
          <p:cNvSpPr/>
          <p:nvPr/>
        </p:nvSpPr>
        <p:spPr>
          <a:xfrm>
            <a:off x="2680146" y="3797498"/>
            <a:ext cx="3901183" cy="1192312"/>
          </a:xfrm>
          <a:prstGeom prst="rect">
            <a:avLst/>
          </a:prstGeom>
          <a:ln w="25400">
            <a:solidFill>
              <a:srgbClr val="F52400"/>
            </a:solidFill>
            <a:bevel/>
          </a:ln>
          <a:effectLst>
            <a:outerShdw sx="100000" sy="100000" kx="0" ky="0" algn="b" rotWithShape="0" blurRad="50800" dist="25400" dir="5400000">
              <a:srgbClr val="000000">
                <a:alpha val="28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0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2" dur="10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50" grpId="1"/>
      <p:bldP build="whole" bldLvl="1" animBg="1" rev="0" advAuto="0" spid="351" grpId="2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Shape 353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54" name="Screen Shot 2014-12-18 at 1.19.48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16446" y="293189"/>
            <a:ext cx="7111107" cy="6463708"/>
          </a:xfrm>
          <a:prstGeom prst="rect">
            <a:avLst/>
          </a:prstGeom>
          <a:ln w="12700">
            <a:miter lim="400000"/>
          </a:ln>
        </p:spPr>
      </p:pic>
      <p:sp>
        <p:nvSpPr>
          <p:cNvPr id="355" name="Shape 355"/>
          <p:cNvSpPr/>
          <p:nvPr/>
        </p:nvSpPr>
        <p:spPr>
          <a:xfrm>
            <a:off x="1168846" y="587920"/>
            <a:ext cx="4081414" cy="256541"/>
          </a:xfrm>
          <a:prstGeom prst="rect">
            <a:avLst/>
          </a:prstGeom>
          <a:ln w="25400">
            <a:solidFill>
              <a:srgbClr val="F52400"/>
            </a:solidFill>
            <a:bevel/>
          </a:ln>
          <a:effectLst>
            <a:outerShdw sx="100000" sy="100000" kx="0" ky="0" algn="b" rotWithShape="0" blurRad="50800" dist="25400" dir="5400000">
              <a:srgbClr val="000000">
                <a:alpha val="28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356" name="Shape 356"/>
          <p:cNvSpPr/>
          <p:nvPr/>
        </p:nvSpPr>
        <p:spPr>
          <a:xfrm>
            <a:off x="3658046" y="897057"/>
            <a:ext cx="1827908" cy="256541"/>
          </a:xfrm>
          <a:prstGeom prst="rect">
            <a:avLst/>
          </a:prstGeom>
          <a:ln w="25400">
            <a:solidFill>
              <a:srgbClr val="F52400"/>
            </a:solidFill>
            <a:bevel/>
          </a:ln>
          <a:effectLst>
            <a:outerShdw sx="100000" sy="100000" kx="0" ky="0" algn="b" rotWithShape="0" blurRad="50800" dist="25400" dir="5400000">
              <a:srgbClr val="000000">
                <a:alpha val="28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357" name="Shape 357"/>
          <p:cNvSpPr/>
          <p:nvPr/>
        </p:nvSpPr>
        <p:spPr>
          <a:xfrm>
            <a:off x="1626046" y="4156620"/>
            <a:ext cx="5589936" cy="1650614"/>
          </a:xfrm>
          <a:prstGeom prst="rect">
            <a:avLst/>
          </a:prstGeom>
          <a:ln w="25400">
            <a:solidFill>
              <a:srgbClr val="F52400"/>
            </a:solidFill>
            <a:bevel/>
          </a:ln>
          <a:effectLst>
            <a:outerShdw sx="100000" sy="100000" kx="0" ky="0" algn="b" rotWithShape="0" blurRad="50800" dist="25400" dir="5400000">
              <a:srgbClr val="000000">
                <a:alpha val="28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00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2" dur="1000"/>
                                        <p:tgtEl>
                                          <p:spTgt spid="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7" dur="1000"/>
                                        <p:tgtEl>
                                          <p:spTgt spid="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55" grpId="1"/>
      <p:bldP build="whole" bldLvl="1" animBg="1" rev="0" advAuto="0" spid="356" grpId="2"/>
      <p:bldP build="whole" bldLvl="1" animBg="1" rev="0" advAuto="0" spid="357" grpId="3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Screen Shot 2014-12-18 at 1.33.57 AM.png"/>
          <p:cNvPicPr>
            <a:picLocks noChangeAspect="1"/>
          </p:cNvPicPr>
          <p:nvPr/>
        </p:nvPicPr>
        <p:blipFill>
          <a:blip r:embed="rId2">
            <a:extLst/>
          </a:blip>
          <a:srcRect l="0" t="400" r="0" b="1239"/>
          <a:stretch>
            <a:fillRect/>
          </a:stretch>
        </p:blipFill>
        <p:spPr>
          <a:xfrm>
            <a:off x="1607145" y="562451"/>
            <a:ext cx="5929878" cy="6232253"/>
          </a:xfrm>
          <a:prstGeom prst="rect">
            <a:avLst/>
          </a:prstGeom>
          <a:ln w="12700">
            <a:miter lim="400000"/>
          </a:ln>
        </p:spPr>
      </p:pic>
      <p:sp>
        <p:nvSpPr>
          <p:cNvPr id="360" name="Shape 360"/>
          <p:cNvSpPr/>
          <p:nvPr>
            <p:ph type="title"/>
          </p:nvPr>
        </p:nvSpPr>
        <p:spPr>
          <a:xfrm>
            <a:off x="5285900" y="39292"/>
            <a:ext cx="2417473" cy="502334"/>
          </a:xfrm>
          <a:prstGeom prst="rect">
            <a:avLst/>
          </a:prstGeom>
        </p:spPr>
        <p:txBody>
          <a:bodyPr/>
          <a:lstStyle>
            <a:lvl1pPr algn="ctr" defTabSz="530351">
              <a:defRPr b="1" sz="2320"/>
            </a:lvl1pPr>
          </a:lstStyle>
          <a:p>
            <a:pPr/>
            <a:r>
              <a:t>XML do adapter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/>
          <p:nvPr>
            <p:ph type="title"/>
          </p:nvPr>
        </p:nvSpPr>
        <p:spPr>
          <a:xfrm>
            <a:off x="713313" y="172062"/>
            <a:ext cx="7024746" cy="1143001"/>
          </a:xfrm>
          <a:prstGeom prst="rect">
            <a:avLst/>
          </a:prstGeom>
        </p:spPr>
        <p:txBody>
          <a:bodyPr/>
          <a:lstStyle/>
          <a:p>
            <a:pPr/>
            <a:r>
              <a:t>Aula Anterior</a:t>
            </a:r>
          </a:p>
        </p:txBody>
      </p:sp>
      <p:sp>
        <p:nvSpPr>
          <p:cNvPr id="285" name="Shape 285"/>
          <p:cNvSpPr/>
          <p:nvPr>
            <p:ph type="body" idx="1"/>
          </p:nvPr>
        </p:nvSpPr>
        <p:spPr>
          <a:xfrm>
            <a:off x="501269" y="1599154"/>
            <a:ext cx="8137285" cy="4149617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10000"/>
              </a:lnSpc>
              <a:spcBef>
                <a:spcPts val="1700"/>
              </a:spcBef>
            </a:pPr>
            <a:r>
              <a:t>Aprendemos sobre Thread</a:t>
            </a:r>
          </a:p>
          <a:p>
            <a:pPr>
              <a:lnSpc>
                <a:spcPct val="110000"/>
              </a:lnSpc>
              <a:spcBef>
                <a:spcPts val="1700"/>
              </a:spcBef>
            </a:pPr>
            <a:r>
              <a:t>Vimos que quando uma aplicação é lançada o sistema cria uma thread chamada de UI Thread ou Thread Principal.</a:t>
            </a:r>
          </a:p>
          <a:p>
            <a:pPr>
              <a:lnSpc>
                <a:spcPct val="110000"/>
              </a:lnSpc>
              <a:spcBef>
                <a:spcPts val="1700"/>
              </a:spcBef>
            </a:pPr>
            <a:r>
              <a:t>O sistema NÃO cria uma thread separada para cada instância de um componente</a:t>
            </a:r>
          </a:p>
          <a:p>
            <a:pPr>
              <a:lnSpc>
                <a:spcPct val="110000"/>
              </a:lnSpc>
              <a:spcBef>
                <a:spcPts val="1700"/>
              </a:spcBef>
            </a:pPr>
            <a:r>
              <a:t>Todos os componentes visuais rodam debaixo da UI Thread 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0" presetID="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8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>
                                        <p:cTn id="7" dur="500"/>
                                        <p:tgtEl>
                                          <p:spTgt spid="28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Class="entr" nodeType="withEffect" presetSubtype="10" presetID="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>
                                        <p:cTn id="10" dur="500"/>
                                        <p:tgtEl>
                                          <p:spTgt spid="2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10" presetID="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>
                                        <p:cTn id="15" dur="500"/>
                                        <p:tgtEl>
                                          <p:spTgt spid="2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clickEffect" presetSubtype="10" presetID="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28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>
                                        <p:cTn id="20" dur="500"/>
                                        <p:tgtEl>
                                          <p:spTgt spid="28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10" presetID="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8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>
                                        <p:cTn id="25" dur="500"/>
                                        <p:tgtEl>
                                          <p:spTgt spid="28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285" grpId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Shape 362"/>
          <p:cNvSpPr/>
          <p:nvPr>
            <p:ph type="title"/>
          </p:nvPr>
        </p:nvSpPr>
        <p:spPr>
          <a:xfrm>
            <a:off x="5285900" y="39292"/>
            <a:ext cx="2417473" cy="502334"/>
          </a:xfrm>
          <a:prstGeom prst="rect">
            <a:avLst/>
          </a:prstGeom>
        </p:spPr>
        <p:txBody>
          <a:bodyPr/>
          <a:lstStyle>
            <a:lvl1pPr algn="ctr" defTabSz="484631">
              <a:defRPr b="1" sz="2120"/>
            </a:lvl1pPr>
          </a:lstStyle>
          <a:p>
            <a:pPr/>
            <a:r>
              <a:t>Resultado na Tela</a:t>
            </a:r>
          </a:p>
        </p:txBody>
      </p:sp>
      <p:pic>
        <p:nvPicPr>
          <p:cNvPr id="363" name="Screen Shot 2014-12-18 at 1.37.35 AM.png"/>
          <p:cNvPicPr>
            <a:picLocks noChangeAspect="1"/>
          </p:cNvPicPr>
          <p:nvPr/>
        </p:nvPicPr>
        <p:blipFill>
          <a:blip r:embed="rId2">
            <a:extLst/>
          </a:blip>
          <a:srcRect l="6727" t="8847" r="13310" b="13532"/>
          <a:stretch>
            <a:fillRect/>
          </a:stretch>
        </p:blipFill>
        <p:spPr>
          <a:xfrm>
            <a:off x="2822654" y="1157089"/>
            <a:ext cx="3678660" cy="5323186"/>
          </a:xfrm>
          <a:prstGeom prst="rect">
            <a:avLst/>
          </a:prstGeom>
          <a:ln w="12700">
            <a:miter lim="400000"/>
          </a:ln>
        </p:spPr>
      </p:pic>
      <p:sp>
        <p:nvSpPr>
          <p:cNvPr id="364" name="Shape 364"/>
          <p:cNvSpPr/>
          <p:nvPr/>
        </p:nvSpPr>
        <p:spPr>
          <a:xfrm>
            <a:off x="544990" y="-107338"/>
            <a:ext cx="7024746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b">
            <a:normAutofit fontScale="100000" lnSpcReduction="0"/>
          </a:bodyPr>
          <a:lstStyle>
            <a:lvl1pPr>
              <a:defRPr sz="4000">
                <a:solidFill>
                  <a:schemeClr val="accent1"/>
                </a:solidFill>
              </a:defRPr>
            </a:lvl1pPr>
          </a:lstStyle>
          <a:p>
            <a:pPr/>
            <a:r>
              <a:t>Aula Anterior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Shape 366"/>
          <p:cNvSpPr/>
          <p:nvPr/>
        </p:nvSpPr>
        <p:spPr>
          <a:xfrm>
            <a:off x="740492" y="993007"/>
            <a:ext cx="6966100" cy="10927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b">
            <a:normAutofit fontScale="100000" lnSpcReduction="0"/>
          </a:bodyPr>
          <a:lstStyle>
            <a:lvl1pPr>
              <a:defRPr sz="4000">
                <a:solidFill>
                  <a:schemeClr val="accent1"/>
                </a:solidFill>
              </a:defRPr>
            </a:lvl1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chemeClr val="accent1"/>
                </a:solidFill>
              </a:rPr>
              <a:t>Finalmente</a:t>
            </a:r>
          </a:p>
        </p:txBody>
      </p:sp>
      <p:sp>
        <p:nvSpPr>
          <p:cNvPr id="367" name="Shape 367"/>
          <p:cNvSpPr/>
          <p:nvPr/>
        </p:nvSpPr>
        <p:spPr>
          <a:xfrm>
            <a:off x="745638" y="2476345"/>
            <a:ext cx="7652724" cy="40377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 marL="434340" indent="-365760">
              <a:lnSpc>
                <a:spcPct val="110000"/>
              </a:lnSpc>
              <a:spcBef>
                <a:spcPts val="1200"/>
              </a:spcBef>
              <a:buClr>
                <a:schemeClr val="accent1"/>
              </a:buClr>
              <a:buSzPct val="76000"/>
              <a:buFont typeface="Wingdings 2"/>
              <a:buChar char=""/>
            </a:pPr>
            <a:r>
              <a:rPr sz="2400">
                <a:solidFill>
                  <a:srgbClr val="3E3D2D"/>
                </a:solidFill>
              </a:rPr>
              <a:t>Tornamos nossa aplicação mais dinâmica.</a:t>
            </a:r>
            <a:endParaRPr sz="2400">
              <a:solidFill>
                <a:srgbClr val="3E3D2D"/>
              </a:solidFill>
            </a:endParaRPr>
          </a:p>
          <a:p>
            <a:pPr marL="434340" indent="-365760">
              <a:lnSpc>
                <a:spcPct val="110000"/>
              </a:lnSpc>
              <a:spcBef>
                <a:spcPts val="1200"/>
              </a:spcBef>
              <a:buClr>
                <a:schemeClr val="accent1"/>
              </a:buClr>
              <a:buSzPct val="76000"/>
              <a:buFont typeface="Wingdings 2"/>
              <a:buChar char=""/>
            </a:pPr>
            <a:r>
              <a:rPr sz="2400">
                <a:solidFill>
                  <a:srgbClr val="3E3D2D"/>
                </a:solidFill>
              </a:rPr>
              <a:t>Colocamos um EditText e um Button para buscar imagens de acordo com a palavra que inserirmos </a:t>
            </a:r>
          </a:p>
        </p:txBody>
      </p:sp>
      <p:sp>
        <p:nvSpPr>
          <p:cNvPr id="368" name="Shape 368"/>
          <p:cNvSpPr/>
          <p:nvPr>
            <p:ph type="title"/>
          </p:nvPr>
        </p:nvSpPr>
        <p:spPr>
          <a:xfrm>
            <a:off x="544990" y="-107338"/>
            <a:ext cx="7024746" cy="1143001"/>
          </a:xfrm>
          <a:prstGeom prst="rect">
            <a:avLst/>
          </a:prstGeom>
        </p:spPr>
        <p:txBody>
          <a:bodyPr/>
          <a:lstStyle/>
          <a:p>
            <a:pPr/>
            <a:r>
              <a:t>Aula Anterior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0" name="Screen Shot 2014-12-18 at 2.01.24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57823" y="632816"/>
            <a:ext cx="6628354" cy="5851439"/>
          </a:xfrm>
          <a:prstGeom prst="rect">
            <a:avLst/>
          </a:prstGeom>
          <a:ln w="12700">
            <a:miter lim="400000"/>
          </a:ln>
        </p:spPr>
      </p:pic>
      <p:sp>
        <p:nvSpPr>
          <p:cNvPr id="371" name="Shape 371"/>
          <p:cNvSpPr/>
          <p:nvPr/>
        </p:nvSpPr>
        <p:spPr>
          <a:xfrm>
            <a:off x="1333946" y="638720"/>
            <a:ext cx="2675732" cy="256541"/>
          </a:xfrm>
          <a:prstGeom prst="rect">
            <a:avLst/>
          </a:prstGeom>
          <a:ln w="25400">
            <a:solidFill>
              <a:srgbClr val="F52400"/>
            </a:solidFill>
            <a:bevel/>
          </a:ln>
          <a:effectLst>
            <a:outerShdw sx="100000" sy="100000" kx="0" ky="0" algn="b" rotWithShape="0" blurRad="50800" dist="25400" dir="5400000">
              <a:srgbClr val="000000">
                <a:alpha val="28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372" name="Shape 372"/>
          <p:cNvSpPr/>
          <p:nvPr/>
        </p:nvSpPr>
        <p:spPr>
          <a:xfrm>
            <a:off x="1600646" y="892720"/>
            <a:ext cx="4273303" cy="256541"/>
          </a:xfrm>
          <a:prstGeom prst="rect">
            <a:avLst/>
          </a:prstGeom>
          <a:ln w="25400">
            <a:solidFill>
              <a:srgbClr val="F52400"/>
            </a:solidFill>
            <a:bevel/>
          </a:ln>
          <a:effectLst>
            <a:outerShdw sx="100000" sy="100000" kx="0" ky="0" algn="b" rotWithShape="0" blurRad="50800" dist="25400" dir="5400000">
              <a:srgbClr val="000000">
                <a:alpha val="28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373" name="Shape 373"/>
          <p:cNvSpPr/>
          <p:nvPr/>
        </p:nvSpPr>
        <p:spPr>
          <a:xfrm>
            <a:off x="1587946" y="1691828"/>
            <a:ext cx="2675732" cy="206733"/>
          </a:xfrm>
          <a:prstGeom prst="rect">
            <a:avLst/>
          </a:prstGeom>
          <a:ln w="19050">
            <a:solidFill>
              <a:srgbClr val="F52400"/>
            </a:solidFill>
            <a:bevel/>
          </a:ln>
          <a:effectLst>
            <a:outerShdw sx="100000" sy="100000" kx="0" ky="0" algn="b" rotWithShape="0" blurRad="50800" dist="25400" dir="5400000">
              <a:srgbClr val="000000">
                <a:alpha val="28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000"/>
                                        <p:tgtEl>
                                          <p:spTgt spid="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2" dur="1000"/>
                                        <p:tgtEl>
                                          <p:spTgt spid="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7" dur="1000"/>
                                        <p:tgtEl>
                                          <p:spTgt spid="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73" grpId="3"/>
      <p:bldP build="whole" bldLvl="1" animBg="1" rev="0" advAuto="0" spid="371" grpId="1"/>
      <p:bldP build="whole" bldLvl="1" animBg="1" rev="0" advAuto="0" spid="372" grpId="2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Shape 375"/>
          <p:cNvSpPr/>
          <p:nvPr>
            <p:ph type="title"/>
          </p:nvPr>
        </p:nvSpPr>
        <p:spPr>
          <a:xfrm>
            <a:off x="5285900" y="39292"/>
            <a:ext cx="2417473" cy="502334"/>
          </a:xfrm>
          <a:prstGeom prst="rect">
            <a:avLst/>
          </a:prstGeom>
        </p:spPr>
        <p:txBody>
          <a:bodyPr/>
          <a:lstStyle>
            <a:lvl1pPr algn="ctr" defTabSz="484631">
              <a:defRPr b="1" sz="2120"/>
            </a:lvl1pPr>
          </a:lstStyle>
          <a:p>
            <a:pPr/>
            <a:r>
              <a:t>Resultado na Tela</a:t>
            </a:r>
          </a:p>
        </p:txBody>
      </p:sp>
      <p:pic>
        <p:nvPicPr>
          <p:cNvPr id="376" name="Screen Shot 2014-12-18 at 2.04.04 AM.png"/>
          <p:cNvPicPr>
            <a:picLocks noChangeAspect="1"/>
          </p:cNvPicPr>
          <p:nvPr/>
        </p:nvPicPr>
        <p:blipFill>
          <a:blip r:embed="rId2">
            <a:extLst/>
          </a:blip>
          <a:srcRect l="6768" t="8546" r="13802" b="14218"/>
          <a:stretch>
            <a:fillRect/>
          </a:stretch>
        </p:blipFill>
        <p:spPr>
          <a:xfrm>
            <a:off x="2819400" y="1421990"/>
            <a:ext cx="3505161" cy="5080820"/>
          </a:xfrm>
          <a:prstGeom prst="rect">
            <a:avLst/>
          </a:prstGeom>
          <a:ln w="12700">
            <a:miter lim="400000"/>
          </a:ln>
        </p:spPr>
      </p:pic>
      <p:sp>
        <p:nvSpPr>
          <p:cNvPr id="377" name="Shape 377"/>
          <p:cNvSpPr/>
          <p:nvPr/>
        </p:nvSpPr>
        <p:spPr>
          <a:xfrm>
            <a:off x="608490" y="121262"/>
            <a:ext cx="7024746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b">
            <a:normAutofit fontScale="100000" lnSpcReduction="0"/>
          </a:bodyPr>
          <a:lstStyle>
            <a:lvl1pPr>
              <a:defRPr sz="4000">
                <a:solidFill>
                  <a:schemeClr val="accent1"/>
                </a:solidFill>
              </a:defRPr>
            </a:lvl1pPr>
          </a:lstStyle>
          <a:p>
            <a:pPr/>
            <a:r>
              <a:t>Aula Anterior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Shape 379"/>
          <p:cNvSpPr/>
          <p:nvPr>
            <p:ph type="title"/>
          </p:nvPr>
        </p:nvSpPr>
        <p:spPr>
          <a:xfrm>
            <a:off x="595790" y="70462"/>
            <a:ext cx="7024746" cy="1143001"/>
          </a:xfrm>
          <a:prstGeom prst="rect">
            <a:avLst/>
          </a:prstGeom>
        </p:spPr>
        <p:txBody>
          <a:bodyPr/>
          <a:lstStyle/>
          <a:p>
            <a:pPr/>
            <a:r>
              <a:t>Aula Anterior</a:t>
            </a:r>
          </a:p>
        </p:txBody>
      </p:sp>
      <p:sp>
        <p:nvSpPr>
          <p:cNvPr id="380" name="Shape 380"/>
          <p:cNvSpPr/>
          <p:nvPr/>
        </p:nvSpPr>
        <p:spPr>
          <a:xfrm>
            <a:off x="619711" y="2779710"/>
            <a:ext cx="7652723" cy="26074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 marL="342900" indent="-274320">
              <a:lnSpc>
                <a:spcPct val="110000"/>
              </a:lnSpc>
              <a:spcBef>
                <a:spcPts val="1200"/>
              </a:spcBef>
              <a:buClr>
                <a:schemeClr val="accent1"/>
              </a:buClr>
              <a:buSzPct val="76000"/>
              <a:buFont typeface="Wingdings 2"/>
              <a:buChar char=""/>
              <a:defRPr sz="2400"/>
            </a:pPr>
            <a:r>
              <a:t>Acessamos a mesma URL do exercício utilizando a library do GSON</a:t>
            </a:r>
          </a:p>
          <a:p>
            <a:pPr marL="342900" indent="-274320">
              <a:lnSpc>
                <a:spcPct val="110000"/>
              </a:lnSpc>
              <a:spcBef>
                <a:spcPts val="1200"/>
              </a:spcBef>
              <a:buClr>
                <a:schemeClr val="accent1"/>
              </a:buClr>
              <a:buSzPct val="76000"/>
              <a:buFont typeface="Wingdings 2"/>
              <a:buChar char=""/>
              <a:defRPr sz="2400"/>
            </a:pPr>
            <a:r>
              <a:rPr>
                <a:solidFill>
                  <a:srgbClr val="3E3D2D"/>
                </a:solidFill>
              </a:rPr>
              <a:t>URL:</a:t>
            </a:r>
            <a:endParaRPr>
              <a:solidFill>
                <a:srgbClr val="3E3D2D"/>
              </a:solidFill>
            </a:endParaRPr>
          </a:p>
          <a:p>
            <a:pPr lvl="1" marL="800100" indent="-274319">
              <a:lnSpc>
                <a:spcPct val="110000"/>
              </a:lnSpc>
              <a:spcBef>
                <a:spcPts val="1200"/>
              </a:spcBef>
              <a:buClr>
                <a:schemeClr val="accent1"/>
              </a:buClr>
              <a:buSzPct val="76000"/>
              <a:buFont typeface="Wingdings 2"/>
              <a:buChar char=""/>
              <a:defRPr sz="2400"/>
            </a:pPr>
            <a:r>
              <a:rPr u="sng">
                <a:solidFill>
                  <a:srgbClr val="E68200"/>
                </a:solidFill>
                <a:uFill>
                  <a:solidFill>
                    <a:srgbClr val="E68200"/>
                  </a:solidFill>
                </a:uFill>
                <a:hlinkClick r:id="rId2" invalidUrl="" action="" tgtFrame="" tooltip="" history="1" highlightClick="0" endSnd="0"/>
              </a:rPr>
              <a:t>https://code.google.com/p/google-gson/</a:t>
            </a:r>
          </a:p>
        </p:txBody>
      </p:sp>
      <p:sp>
        <p:nvSpPr>
          <p:cNvPr id="381" name="Shape 381"/>
          <p:cNvSpPr/>
          <p:nvPr/>
        </p:nvSpPr>
        <p:spPr>
          <a:xfrm>
            <a:off x="591726" y="1399407"/>
            <a:ext cx="6770887" cy="10927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b">
            <a:normAutofit fontScale="100000" lnSpcReduction="0"/>
          </a:bodyPr>
          <a:lstStyle>
            <a:lvl1pPr>
              <a:defRPr sz="4000">
                <a:solidFill>
                  <a:schemeClr val="accent1"/>
                </a:solidFill>
              </a:defRPr>
            </a:lvl1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chemeClr val="accent1"/>
                </a:solidFill>
              </a:rPr>
              <a:t>Finalmente 2 - GSON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3" name="Screen Shot 2014-12-18 at 8.27.10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01649" y="3541302"/>
            <a:ext cx="6528713" cy="3250756"/>
          </a:xfrm>
          <a:prstGeom prst="rect">
            <a:avLst/>
          </a:prstGeom>
          <a:ln w="12700">
            <a:miter lim="400000"/>
          </a:ln>
        </p:spPr>
      </p:pic>
      <p:pic>
        <p:nvPicPr>
          <p:cNvPr id="384" name="Screen Shot 2014-12-18 at 8.27.24 A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04795" y="1604727"/>
            <a:ext cx="5838411" cy="1367997"/>
          </a:xfrm>
          <a:prstGeom prst="rect">
            <a:avLst/>
          </a:prstGeom>
          <a:ln w="12700">
            <a:miter lim="400000"/>
          </a:ln>
        </p:spPr>
      </p:pic>
      <p:sp>
        <p:nvSpPr>
          <p:cNvPr id="385" name="Shape 385"/>
          <p:cNvSpPr/>
          <p:nvPr/>
        </p:nvSpPr>
        <p:spPr>
          <a:xfrm>
            <a:off x="1052642" y="1074498"/>
            <a:ext cx="7625060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b">
            <a:normAutofit fontScale="100000" lnSpcReduction="0"/>
          </a:bodyPr>
          <a:lstStyle>
            <a:lvl1pPr defTabSz="722376">
              <a:defRPr b="1" sz="2923">
                <a:solidFill>
                  <a:schemeClr val="accent1"/>
                </a:solidFill>
              </a:defRPr>
            </a:lvl1pPr>
          </a:lstStyle>
          <a:p>
            <a:pPr>
              <a:defRPr sz="1264">
                <a:solidFill>
                  <a:srgbClr val="000000"/>
                </a:solidFill>
              </a:defRPr>
            </a:pPr>
            <a:r>
              <a:rPr sz="2923">
                <a:solidFill>
                  <a:schemeClr val="accent1"/>
                </a:solidFill>
              </a:rPr>
              <a:t>Parser com GSON</a:t>
            </a:r>
          </a:p>
        </p:txBody>
      </p:sp>
      <p:sp>
        <p:nvSpPr>
          <p:cNvPr id="386" name="Shape 386"/>
          <p:cNvSpPr/>
          <p:nvPr/>
        </p:nvSpPr>
        <p:spPr>
          <a:xfrm>
            <a:off x="1052642" y="3011558"/>
            <a:ext cx="7625060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b">
            <a:normAutofit fontScale="100000" lnSpcReduction="0"/>
          </a:bodyPr>
          <a:lstStyle>
            <a:lvl1pPr defTabSz="722376">
              <a:defRPr b="1" sz="2923">
                <a:solidFill>
                  <a:schemeClr val="accent1"/>
                </a:solidFill>
              </a:defRPr>
            </a:lvl1pPr>
          </a:lstStyle>
          <a:p>
            <a:pPr>
              <a:defRPr sz="1264">
                <a:solidFill>
                  <a:srgbClr val="000000"/>
                </a:solidFill>
              </a:defRPr>
            </a:pPr>
            <a:r>
              <a:rPr sz="2923">
                <a:solidFill>
                  <a:schemeClr val="accent1"/>
                </a:solidFill>
              </a:rPr>
              <a:t>Parser tradicional</a:t>
            </a:r>
          </a:p>
        </p:txBody>
      </p:sp>
      <p:sp>
        <p:nvSpPr>
          <p:cNvPr id="387" name="Shape 387"/>
          <p:cNvSpPr/>
          <p:nvPr>
            <p:ph type="title"/>
          </p:nvPr>
        </p:nvSpPr>
        <p:spPr>
          <a:xfrm>
            <a:off x="697390" y="-107338"/>
            <a:ext cx="7024746" cy="1143001"/>
          </a:xfrm>
          <a:prstGeom prst="rect">
            <a:avLst/>
          </a:prstGeom>
        </p:spPr>
        <p:txBody>
          <a:bodyPr/>
          <a:lstStyle/>
          <a:p>
            <a:pPr/>
            <a:r>
              <a:t>Aula Anterior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Shape 389"/>
          <p:cNvSpPr/>
          <p:nvPr>
            <p:ph type="title"/>
          </p:nvPr>
        </p:nvSpPr>
        <p:spPr>
          <a:xfrm>
            <a:off x="916490" y="1765300"/>
            <a:ext cx="7490964" cy="2170665"/>
          </a:xfrm>
          <a:prstGeom prst="rect">
            <a:avLst/>
          </a:prstGeom>
        </p:spPr>
        <p:txBody>
          <a:bodyPr/>
          <a:lstStyle/>
          <a:p>
            <a:pPr/>
            <a:r>
              <a:t>Android REST Clients com</a:t>
            </a:r>
          </a:p>
          <a:p>
            <a:pPr>
              <a:defRPr sz="5600"/>
            </a:pPr>
            <a:r>
              <a:t>RETROFIT </a:t>
            </a:r>
          </a:p>
        </p:txBody>
      </p:sp>
      <p:sp>
        <p:nvSpPr>
          <p:cNvPr id="390" name="Shape 390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91" name="Shape 391"/>
          <p:cNvSpPr/>
          <p:nvPr>
            <p:ph type="body" sz="quarter" idx="1"/>
          </p:nvPr>
        </p:nvSpPr>
        <p:spPr>
          <a:xfrm>
            <a:off x="826518" y="4147648"/>
            <a:ext cx="7490964" cy="715120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 sz="2600" u="sng">
                <a:solidFill>
                  <a:srgbClr val="E68200"/>
                </a:solidFill>
                <a:uFill>
                  <a:solidFill>
                    <a:srgbClr val="E68200"/>
                  </a:solidFill>
                </a:uFill>
                <a:hlinkClick r:id="rId2" invalidUrl="" action="" tgtFrame="" tooltip="" history="1" highlightClick="0" endSnd="0"/>
              </a:defRPr>
            </a:lvl1pPr>
          </a:lstStyle>
          <a:p>
            <a:pPr>
              <a:defRPr u="none">
                <a:solidFill>
                  <a:srgbClr val="3E3D2D"/>
                </a:solidFill>
                <a:uFillTx/>
              </a:defRPr>
            </a:pPr>
            <a:r>
              <a:rPr u="sng">
                <a:solidFill>
                  <a:srgbClr val="E68200"/>
                </a:solidFill>
                <a:uFill>
                  <a:solidFill>
                    <a:srgbClr val="E68200"/>
                  </a:solidFill>
                </a:uFill>
                <a:hlinkClick r:id="rId2" invalidUrl="" action="" tgtFrame="" tooltip="" history="1" highlightClick="0" endSnd="0"/>
              </a:rPr>
              <a:t>http://square.github.io/retrofit/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Shape 393"/>
          <p:cNvSpPr/>
          <p:nvPr>
            <p:ph type="title"/>
          </p:nvPr>
        </p:nvSpPr>
        <p:spPr>
          <a:xfrm>
            <a:off x="487055" y="324544"/>
            <a:ext cx="8235951" cy="1239348"/>
          </a:xfrm>
          <a:prstGeom prst="rect">
            <a:avLst/>
          </a:prstGeom>
        </p:spPr>
        <p:txBody>
          <a:bodyPr/>
          <a:lstStyle>
            <a:lvl1pPr defTabSz="877823">
              <a:defRPr sz="3839"/>
            </a:lvl1pPr>
          </a:lstStyle>
          <a:p>
            <a:pPr/>
            <a:r>
              <a:t>Primeiros passos com a API Retrofit</a:t>
            </a:r>
          </a:p>
        </p:txBody>
      </p:sp>
      <p:sp>
        <p:nvSpPr>
          <p:cNvPr id="394" name="Shape 394"/>
          <p:cNvSpPr/>
          <p:nvPr>
            <p:ph type="body" sz="half" idx="1"/>
          </p:nvPr>
        </p:nvSpPr>
        <p:spPr>
          <a:xfrm>
            <a:off x="502119" y="1664103"/>
            <a:ext cx="8139762" cy="2538671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20000"/>
              </a:lnSpc>
              <a:defRPr sz="2600"/>
            </a:pPr>
            <a:r>
              <a:t>A Retrofit é uma API desenvolvida pela </a:t>
            </a:r>
            <a:r>
              <a:rPr b="1"/>
              <a:t>Square</a:t>
            </a:r>
            <a:r>
              <a:t> seguindo padrão REST, fornecendo um padrão simples de implementação para transmissão de dados entre aplicação e servidor, que faz uso do JSON.</a:t>
            </a:r>
          </a:p>
        </p:txBody>
      </p:sp>
      <p:sp>
        <p:nvSpPr>
          <p:cNvPr id="395" name="Shape 395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96" name="Shape 396"/>
          <p:cNvSpPr/>
          <p:nvPr/>
        </p:nvSpPr>
        <p:spPr>
          <a:xfrm>
            <a:off x="611689" y="4244366"/>
            <a:ext cx="7024746" cy="7151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b">
            <a:normAutofit fontScale="100000" lnSpcReduction="0"/>
          </a:bodyPr>
          <a:lstStyle>
            <a:lvl1pPr>
              <a:defRPr sz="3200">
                <a:solidFill>
                  <a:schemeClr val="accent1"/>
                </a:solidFill>
              </a:defRPr>
            </a:lvl1pPr>
          </a:lstStyle>
          <a:p>
            <a:pPr/>
            <a:r>
              <a:t>Dependências</a:t>
            </a:r>
          </a:p>
        </p:txBody>
      </p:sp>
      <p:sp>
        <p:nvSpPr>
          <p:cNvPr id="397" name="Shape 397"/>
          <p:cNvSpPr/>
          <p:nvPr/>
        </p:nvSpPr>
        <p:spPr>
          <a:xfrm>
            <a:off x="1149600" y="5181207"/>
            <a:ext cx="7024745" cy="4597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400"/>
            </a:pPr>
            <a:r>
              <a:rPr>
                <a:solidFill>
                  <a:srgbClr val="AA7942"/>
                </a:solidFill>
              </a:rPr>
              <a:t>compile </a:t>
            </a:r>
            <a:r>
              <a:rPr b="1">
                <a:solidFill>
                  <a:srgbClr val="178C38"/>
                </a:solidFill>
              </a:rPr>
              <a:t>'com.squareup.retrofit:retrofit:1.9.0'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Shape 399"/>
          <p:cNvSpPr/>
          <p:nvPr>
            <p:ph type="title"/>
          </p:nvPr>
        </p:nvSpPr>
        <p:spPr>
          <a:xfrm>
            <a:off x="664855" y="603944"/>
            <a:ext cx="7880351" cy="1239348"/>
          </a:xfrm>
          <a:prstGeom prst="rect">
            <a:avLst/>
          </a:prstGeom>
        </p:spPr>
        <p:txBody>
          <a:bodyPr/>
          <a:lstStyle/>
          <a:p>
            <a:pPr/>
            <a:r>
              <a:t>Por que escolher Retrofit ?</a:t>
            </a:r>
          </a:p>
        </p:txBody>
      </p:sp>
      <p:sp>
        <p:nvSpPr>
          <p:cNvPr id="400" name="Shape 400"/>
          <p:cNvSpPr/>
          <p:nvPr>
            <p:ph type="body" sz="half" idx="1"/>
          </p:nvPr>
        </p:nvSpPr>
        <p:spPr>
          <a:xfrm>
            <a:off x="535150" y="2159665"/>
            <a:ext cx="8139761" cy="1760696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 sz="2600"/>
            </a:lvl1pPr>
          </a:lstStyle>
          <a:p>
            <a:pPr/>
            <a:r>
              <a:t>Comparação entre as 3 frameworks de conexão mais utilizadas na comunidade Android.</a:t>
            </a:r>
          </a:p>
        </p:txBody>
      </p:sp>
      <p:sp>
        <p:nvSpPr>
          <p:cNvPr id="401" name="Shape 401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402" name="pasted-image.png"/>
          <p:cNvPicPr>
            <a:picLocks noChangeAspect="1"/>
          </p:cNvPicPr>
          <p:nvPr/>
        </p:nvPicPr>
        <p:blipFill>
          <a:blip r:embed="rId2">
            <a:extLst/>
          </a:blip>
          <a:srcRect l="894" t="5877" r="1686" b="5877"/>
          <a:stretch>
            <a:fillRect/>
          </a:stretch>
        </p:blipFill>
        <p:spPr>
          <a:xfrm>
            <a:off x="514440" y="3961601"/>
            <a:ext cx="8115120" cy="205140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Shape 404"/>
          <p:cNvSpPr/>
          <p:nvPr>
            <p:ph type="title"/>
          </p:nvPr>
        </p:nvSpPr>
        <p:spPr>
          <a:xfrm>
            <a:off x="664855" y="375344"/>
            <a:ext cx="7880351" cy="1239348"/>
          </a:xfrm>
          <a:prstGeom prst="rect">
            <a:avLst/>
          </a:prstGeom>
        </p:spPr>
        <p:txBody>
          <a:bodyPr/>
          <a:lstStyle/>
          <a:p>
            <a:pPr/>
            <a:r>
              <a:t>Overview</a:t>
            </a:r>
          </a:p>
        </p:txBody>
      </p:sp>
      <p:sp>
        <p:nvSpPr>
          <p:cNvPr id="405" name="Shape 405"/>
          <p:cNvSpPr/>
          <p:nvPr>
            <p:ph type="body" sz="half" idx="1"/>
          </p:nvPr>
        </p:nvSpPr>
        <p:spPr>
          <a:xfrm>
            <a:off x="535150" y="1740565"/>
            <a:ext cx="8139761" cy="1760696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 sz="2600"/>
            </a:lvl1pPr>
          </a:lstStyle>
          <a:p>
            <a:pPr/>
            <a:r>
              <a:t>Podemos resumir o Retrofit em 3 classes</a:t>
            </a:r>
          </a:p>
        </p:txBody>
      </p:sp>
      <p:sp>
        <p:nvSpPr>
          <p:cNvPr id="406" name="Shape 406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407" name="pasted-image.png"/>
          <p:cNvPicPr>
            <a:picLocks noChangeAspect="1"/>
          </p:cNvPicPr>
          <p:nvPr/>
        </p:nvPicPr>
        <p:blipFill>
          <a:blip r:embed="rId2">
            <a:extLst/>
          </a:blip>
          <a:srcRect l="2062" t="3511" r="0" b="12812"/>
          <a:stretch>
            <a:fillRect/>
          </a:stretch>
        </p:blipFill>
        <p:spPr>
          <a:xfrm>
            <a:off x="747514" y="2521349"/>
            <a:ext cx="7648994" cy="367600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/>
          <p:nvPr>
            <p:ph type="title"/>
          </p:nvPr>
        </p:nvSpPr>
        <p:spPr>
          <a:xfrm>
            <a:off x="713313" y="238910"/>
            <a:ext cx="7024746" cy="1143001"/>
          </a:xfrm>
          <a:prstGeom prst="rect">
            <a:avLst/>
          </a:prstGeom>
        </p:spPr>
        <p:txBody>
          <a:bodyPr/>
          <a:lstStyle/>
          <a:p>
            <a:pPr/>
            <a:r>
              <a:t>Aula Anterior</a:t>
            </a:r>
          </a:p>
        </p:txBody>
      </p:sp>
      <p:sp>
        <p:nvSpPr>
          <p:cNvPr id="288" name="Shape 288"/>
          <p:cNvSpPr/>
          <p:nvPr>
            <p:ph type="body" idx="1"/>
          </p:nvPr>
        </p:nvSpPr>
        <p:spPr>
          <a:xfrm>
            <a:off x="501269" y="1921368"/>
            <a:ext cx="8137285" cy="4094793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10000"/>
              </a:lnSpc>
              <a:spcBef>
                <a:spcPts val="1400"/>
              </a:spcBef>
            </a:pPr>
            <a:r>
              <a:t>Conhecemos as 2 restrições para utilização de Threads em Android</a:t>
            </a:r>
          </a:p>
          <a:p>
            <a:pPr lvl="1">
              <a:lnSpc>
                <a:spcPct val="110000"/>
              </a:lnSpc>
              <a:spcBef>
                <a:spcPts val="1400"/>
              </a:spcBef>
              <a:defRPr sz="2200"/>
            </a:pPr>
            <a:r>
              <a:rPr sz="2400"/>
              <a:t>Não sobrecarregar a UI Thread, pois caso contrário o SO poderá fechá-la</a:t>
            </a:r>
          </a:p>
          <a:p>
            <a:pPr lvl="1">
              <a:lnSpc>
                <a:spcPct val="110000"/>
              </a:lnSpc>
              <a:spcBef>
                <a:spcPts val="1400"/>
              </a:spcBef>
              <a:defRPr sz="2200"/>
            </a:pPr>
            <a:r>
              <a:rPr sz="2400"/>
              <a:t>Threads filhas não tem permissão e acessar elementos de UI (views); estas só poderão ser acessadas através da UI Thread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0" presetID="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8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>
                                        <p:cTn id="7" dur="500"/>
                                        <p:tgtEl>
                                          <p:spTgt spid="28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Class="entr" nodeType="withEffect" presetSubtype="10" presetID="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>
                                        <p:cTn id="10" dur="500"/>
                                        <p:tgtEl>
                                          <p:spTgt spid="2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Class="entr" nodeType="withEffect" presetSubtype="10" presetID="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>
                                        <p:cTn id="13" dur="500"/>
                                        <p:tgtEl>
                                          <p:spTgt spid="2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Class="entr" nodeType="withEffect" presetSubtype="10" presetID="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2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>
                                        <p:cTn id="16" dur="500"/>
                                        <p:tgtEl>
                                          <p:spTgt spid="2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1" animBg="1" rev="0" advAuto="0" spid="288" grpId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Shape 409"/>
          <p:cNvSpPr/>
          <p:nvPr>
            <p:ph type="title"/>
          </p:nvPr>
        </p:nvSpPr>
        <p:spPr>
          <a:xfrm>
            <a:off x="614055" y="222944"/>
            <a:ext cx="7915890" cy="1198421"/>
          </a:xfrm>
          <a:prstGeom prst="rect">
            <a:avLst/>
          </a:prstGeom>
        </p:spPr>
        <p:txBody>
          <a:bodyPr/>
          <a:lstStyle>
            <a:lvl1pPr defTabSz="841247">
              <a:defRPr sz="3680"/>
            </a:lvl1pPr>
          </a:lstStyle>
          <a:p>
            <a:pPr/>
            <a:r>
              <a:t>Primeiros passos com a Retrofit API</a:t>
            </a:r>
          </a:p>
        </p:txBody>
      </p:sp>
      <p:sp>
        <p:nvSpPr>
          <p:cNvPr id="410" name="Shape 410"/>
          <p:cNvSpPr/>
          <p:nvPr>
            <p:ph type="body" idx="1"/>
          </p:nvPr>
        </p:nvSpPr>
        <p:spPr>
          <a:xfrm>
            <a:off x="725992" y="1561651"/>
            <a:ext cx="7692016" cy="4723460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2400"/>
              </a:spcBef>
              <a:buClrTx/>
              <a:buSzTx/>
              <a:buFontTx/>
              <a:buNone/>
              <a:defRPr b="1" sz="2800"/>
            </a:pPr>
            <a:r>
              <a:t>REST de Referência</a:t>
            </a:r>
          </a:p>
          <a:p>
            <a:pPr marL="0" indent="0">
              <a:spcBef>
                <a:spcPts val="2400"/>
              </a:spcBef>
              <a:buClrTx/>
              <a:buSzTx/>
              <a:buFontTx/>
              <a:buNone/>
              <a:defRPr b="1" sz="2800"/>
            </a:pPr>
            <a:r>
              <a:rPr u="sng">
                <a:solidFill>
                  <a:srgbClr val="E68200"/>
                </a:solidFill>
                <a:uFill>
                  <a:solidFill>
                    <a:srgbClr val="E68200"/>
                  </a:solidFill>
                </a:uFill>
                <a:hlinkClick r:id="rId2" invalidUrl="" action="" tgtFrame="" tooltip="" history="1" highlightClick="0" endSnd="0"/>
              </a:rPr>
              <a:t>https://api.example.com</a:t>
            </a:r>
          </a:p>
          <a:p>
            <a:pPr lvl="1" marL="640080" indent="-274320">
              <a:spcBef>
                <a:spcPts val="1000"/>
              </a:spcBef>
            </a:pPr>
            <a:r>
              <a:t>GET - </a:t>
            </a:r>
            <a:r>
              <a:rPr b="1"/>
              <a:t>/product </a:t>
            </a:r>
            <a:endParaRPr b="1"/>
          </a:p>
          <a:p>
            <a:pPr lvl="6" marL="0" indent="1371600">
              <a:spcBef>
                <a:spcPts val="400"/>
              </a:spcBef>
              <a:buClrTx/>
              <a:buSzTx/>
              <a:buFontTx/>
              <a:buNone/>
            </a:pPr>
            <a:r>
              <a:rPr b="1"/>
              <a:t> /product/1 </a:t>
            </a:r>
            <a:endParaRPr b="1"/>
          </a:p>
          <a:p>
            <a:pPr lvl="6" marL="0" indent="1371600">
              <a:spcBef>
                <a:spcPts val="1800"/>
              </a:spcBef>
              <a:buClrTx/>
              <a:buSzTx/>
              <a:buFontTx/>
              <a:buNone/>
            </a:pPr>
            <a:r>
              <a:rPr b="1"/>
              <a:t> /product?name=?</a:t>
            </a:r>
            <a:endParaRPr b="1"/>
          </a:p>
          <a:p>
            <a:pPr lvl="1" marL="640080" indent="-274320">
              <a:spcBef>
                <a:spcPts val="1800"/>
              </a:spcBef>
            </a:pPr>
            <a:r>
              <a:t>POST - </a:t>
            </a:r>
            <a:r>
              <a:rPr b="1"/>
              <a:t>/product (json no corpo)</a:t>
            </a:r>
          </a:p>
          <a:p>
            <a:pPr lvl="1" marL="640080" indent="-274320">
              <a:spcBef>
                <a:spcPts val="1800"/>
              </a:spcBef>
            </a:pPr>
            <a:r>
              <a:t>PUT - </a:t>
            </a:r>
            <a:r>
              <a:rPr b="1"/>
              <a:t>/product/1 (json no corpo)</a:t>
            </a:r>
          </a:p>
          <a:p>
            <a:pPr lvl="1" marL="640080" indent="-274320">
              <a:spcBef>
                <a:spcPts val="1800"/>
              </a:spcBef>
            </a:pPr>
            <a:r>
              <a:t>DELETE - </a:t>
            </a:r>
            <a:r>
              <a:rPr b="1"/>
              <a:t>/product/1 </a:t>
            </a:r>
          </a:p>
        </p:txBody>
      </p:sp>
      <p:sp>
        <p:nvSpPr>
          <p:cNvPr id="411" name="Shape 411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Shape 413"/>
          <p:cNvSpPr/>
          <p:nvPr>
            <p:ph type="title"/>
          </p:nvPr>
        </p:nvSpPr>
        <p:spPr>
          <a:xfrm>
            <a:off x="614055" y="594916"/>
            <a:ext cx="7915890" cy="1198421"/>
          </a:xfrm>
          <a:prstGeom prst="rect">
            <a:avLst/>
          </a:prstGeom>
        </p:spPr>
        <p:txBody>
          <a:bodyPr/>
          <a:lstStyle/>
          <a:p>
            <a:pPr/>
            <a:r>
              <a:t>Product JSON </a:t>
            </a:r>
          </a:p>
        </p:txBody>
      </p:sp>
      <p:sp>
        <p:nvSpPr>
          <p:cNvPr id="414" name="Shape 414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15" name="Shape 415"/>
          <p:cNvSpPr/>
          <p:nvPr/>
        </p:nvSpPr>
        <p:spPr>
          <a:xfrm>
            <a:off x="591178" y="1840229"/>
            <a:ext cx="7961643" cy="3177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200"/>
            </a:pPr>
            <a:r>
              <a:t>{</a:t>
            </a:r>
          </a:p>
          <a:p>
            <a:pPr lvl="1">
              <a:defRPr sz="2200"/>
            </a:pPr>
            <a:r>
              <a:rPr b="1"/>
              <a:t> "id":</a:t>
            </a:r>
            <a:r>
              <a:t> </a:t>
            </a:r>
            <a:r>
              <a:rPr>
                <a:solidFill>
                  <a:srgbClr val="FF2600"/>
                </a:solidFill>
              </a:rPr>
              <a:t>55041</a:t>
            </a:r>
          </a:p>
          <a:p>
            <a:pPr lvl="1">
              <a:defRPr sz="2200"/>
            </a:pPr>
            <a:r>
              <a:t> </a:t>
            </a:r>
            <a:r>
              <a:rPr b="1"/>
              <a:t>"name":</a:t>
            </a:r>
            <a:r>
              <a:t> </a:t>
            </a:r>
            <a:r>
              <a:rPr>
                <a:solidFill>
                  <a:srgbClr val="FF2600"/>
                </a:solidFill>
              </a:rPr>
              <a:t>"Biscoito (ou bolacha?) Recheado"</a:t>
            </a:r>
            <a:r>
              <a:t>,</a:t>
            </a:r>
          </a:p>
          <a:p>
            <a:pPr lvl="1">
              <a:defRPr sz="2200"/>
            </a:pPr>
            <a:r>
              <a:rPr b="1"/>
              <a:t> "categories-array": </a:t>
            </a:r>
            <a:r>
              <a:t>[</a:t>
            </a:r>
          </a:p>
          <a:p>
            <a:pPr lvl="1">
              <a:defRPr sz="2200">
                <a:solidFill>
                  <a:srgbClr val="FF2600"/>
                </a:solidFill>
              </a:defRPr>
            </a:pPr>
            <a:r>
              <a:t> "doce", "biscoito", "bolacha"</a:t>
            </a:r>
          </a:p>
          <a:p>
            <a:pPr lvl="1">
              <a:defRPr sz="2200"/>
            </a:pPr>
            <a:r>
              <a:t> ],</a:t>
            </a:r>
          </a:p>
          <a:p>
            <a:pPr lvl="1">
              <a:defRPr sz="2200"/>
            </a:pPr>
            <a:r>
              <a:rPr b="1"/>
              <a:t> "description": </a:t>
            </a:r>
            <a:r>
              <a:rPr>
                <a:solidFill>
                  <a:srgbClr val="FF2600"/>
                </a:solidFill>
              </a:rPr>
              <a:t>"..."</a:t>
            </a:r>
            <a:r>
              <a:t>,</a:t>
            </a:r>
          </a:p>
          <a:p>
            <a:pPr lvl="1">
              <a:defRPr sz="2200"/>
            </a:pPr>
            <a:r>
              <a:rPr b="1"/>
              <a:t> "permalink": </a:t>
            </a:r>
            <a:r>
              <a:rPr>
                <a:solidFill>
                  <a:srgbClr val="FF2600"/>
                </a:solidFill>
              </a:rPr>
              <a:t>"http://example.com/product/55041"</a:t>
            </a:r>
            <a:r>
              <a:t>,</a:t>
            </a:r>
          </a:p>
          <a:p>
            <a:pPr>
              <a:defRPr sz="2200"/>
            </a:pPr>
            <a:r>
              <a:t>} 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Shape 417"/>
          <p:cNvSpPr/>
          <p:nvPr>
            <p:ph type="title"/>
          </p:nvPr>
        </p:nvSpPr>
        <p:spPr>
          <a:xfrm>
            <a:off x="614055" y="222944"/>
            <a:ext cx="7915890" cy="1198421"/>
          </a:xfrm>
          <a:prstGeom prst="rect">
            <a:avLst/>
          </a:prstGeom>
        </p:spPr>
        <p:txBody>
          <a:bodyPr/>
          <a:lstStyle/>
          <a:p>
            <a:pPr/>
            <a:r>
              <a:t>Método Tradicional</a:t>
            </a:r>
          </a:p>
        </p:txBody>
      </p:sp>
      <p:sp>
        <p:nvSpPr>
          <p:cNvPr id="418" name="Shape 418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19" name="Shape 419"/>
          <p:cNvSpPr/>
          <p:nvPr/>
        </p:nvSpPr>
        <p:spPr>
          <a:xfrm>
            <a:off x="543996" y="1744979"/>
            <a:ext cx="8235951" cy="418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900"/>
            </a:pPr>
            <a:r>
              <a:rPr b="1">
                <a:solidFill>
                  <a:srgbClr val="0433FF"/>
                </a:solidFill>
              </a:rPr>
              <a:t>final</a:t>
            </a:r>
            <a:r>
              <a:t> String </a:t>
            </a:r>
            <a:r>
              <a:rPr b="1">
                <a:solidFill>
                  <a:srgbClr val="AA7942"/>
                </a:solidFill>
              </a:rPr>
              <a:t>ENDPOINT</a:t>
            </a:r>
            <a:r>
              <a:t> = </a:t>
            </a:r>
            <a:r>
              <a:rPr>
                <a:solidFill>
                  <a:srgbClr val="FF2600"/>
                </a:solidFill>
              </a:rPr>
              <a:t>“https://api.example.com"</a:t>
            </a:r>
            <a:r>
              <a:t>;</a:t>
            </a:r>
          </a:p>
          <a:p>
            <a:pPr>
              <a:defRPr sz="1900"/>
            </a:pPr>
          </a:p>
          <a:p>
            <a:pPr>
              <a:defRPr sz="1900"/>
            </a:pPr>
            <a:r>
              <a:t>HttpClient client = DefaultHttpClient.getInstance();</a:t>
            </a:r>
          </a:p>
          <a:p>
            <a:pPr>
              <a:defRPr sz="1900"/>
            </a:pPr>
            <a:r>
              <a:t>HttpGet get = </a:t>
            </a:r>
            <a:r>
              <a:rPr b="1">
                <a:solidFill>
                  <a:srgbClr val="0433FF"/>
                </a:solidFill>
              </a:rPr>
              <a:t>new</a:t>
            </a:r>
            <a:r>
              <a:t> HttpGet(</a:t>
            </a:r>
            <a:r>
              <a:rPr b="1">
                <a:solidFill>
                  <a:srgbClr val="FF2600"/>
                </a:solidFill>
              </a:rPr>
              <a:t>ENDPOINT</a:t>
            </a:r>
            <a:r>
              <a:t> + </a:t>
            </a:r>
            <a:r>
              <a:rPr>
                <a:solidFill>
                  <a:srgbClr val="FF2600"/>
                </a:solidFill>
              </a:rPr>
              <a:t>"/product"</a:t>
            </a:r>
            <a:r>
              <a:t>);</a:t>
            </a:r>
          </a:p>
          <a:p>
            <a:pPr>
              <a:defRPr sz="1900"/>
            </a:pPr>
            <a:r>
              <a:t>HttpResponse response = client.execute(get);</a:t>
            </a:r>
          </a:p>
          <a:p>
            <a:pPr>
              <a:defRPr sz="1900"/>
            </a:pPr>
            <a:r>
              <a:rPr b="1">
                <a:solidFill>
                  <a:srgbClr val="0433FF"/>
                </a:solidFill>
              </a:rPr>
              <a:t>if</a:t>
            </a:r>
            <a:r>
              <a:t> (response.getStatusLine().getStatusCode() == </a:t>
            </a:r>
            <a:r>
              <a:rPr>
                <a:solidFill>
                  <a:srgbClr val="AA7942"/>
                </a:solidFill>
              </a:rPr>
              <a:t>HttpStatus.SC_OK</a:t>
            </a:r>
            <a:r>
              <a:t>) {</a:t>
            </a:r>
          </a:p>
          <a:p>
            <a:pPr lvl="1">
              <a:defRPr sz="1900"/>
            </a:pPr>
            <a:r>
              <a:t>String raw = EntityUtils.toString(response.getEntity(), </a:t>
            </a:r>
            <a:r>
              <a:rPr>
                <a:solidFill>
                  <a:srgbClr val="FF2600"/>
                </a:solidFill>
              </a:rPr>
              <a:t>"UTF-8"</a:t>
            </a:r>
            <a:r>
              <a:t>);</a:t>
            </a:r>
          </a:p>
          <a:p>
            <a:pPr lvl="1">
              <a:defRPr sz="1900"/>
            </a:pPr>
            <a:r>
              <a:t>JSONArray json = new JSONArray(raw);</a:t>
            </a:r>
          </a:p>
          <a:p>
            <a:pPr lvl="1">
              <a:defRPr sz="1900"/>
            </a:pPr>
            <a:r>
              <a:rPr b="1">
                <a:solidFill>
                  <a:srgbClr val="0433FF"/>
                </a:solidFill>
              </a:rPr>
              <a:t>for</a:t>
            </a:r>
            <a:r>
              <a:t> (</a:t>
            </a:r>
            <a:r>
              <a:rPr b="1">
                <a:solidFill>
                  <a:srgbClr val="0433FF"/>
                </a:solidFill>
              </a:rPr>
              <a:t>int</a:t>
            </a:r>
            <a:r>
              <a:t> i = 0; i &lt; json.length(); i++) </a:t>
            </a:r>
          </a:p>
          <a:p>
            <a:pPr lvl="1">
              <a:defRPr sz="1900"/>
            </a:pPr>
            <a:r>
              <a:t>{</a:t>
            </a:r>
          </a:p>
          <a:p>
            <a:pPr lvl="1">
              <a:defRPr sz="1900"/>
            </a:pPr>
            <a:r>
              <a:t>   Product product = </a:t>
            </a:r>
            <a:r>
              <a:rPr b="1">
                <a:solidFill>
                  <a:srgbClr val="0433FF"/>
                </a:solidFill>
              </a:rPr>
              <a:t>new</a:t>
            </a:r>
            <a:r>
              <a:t> Product();         </a:t>
            </a:r>
          </a:p>
          <a:p>
            <a:pPr lvl="1">
              <a:defRPr sz="1900"/>
            </a:pPr>
            <a:r>
              <a:t>   product.setName(json.getJSONObject(i).getString(</a:t>
            </a:r>
            <a:r>
              <a:rPr>
                <a:solidFill>
                  <a:srgbClr val="FF2600"/>
                </a:solidFill>
              </a:rPr>
              <a:t>“name"</a:t>
            </a:r>
            <a:r>
              <a:t>));</a:t>
            </a:r>
          </a:p>
          <a:p>
            <a:pPr lvl="1">
              <a:defRPr sz="1900"/>
            </a:pPr>
            <a:r>
              <a:t>   product.setId(json.getJSONObject(i).getLong(</a:t>
            </a:r>
            <a:r>
              <a:rPr>
                <a:solidFill>
                  <a:srgbClr val="FF2600"/>
                </a:solidFill>
              </a:rPr>
              <a:t>"id"</a:t>
            </a:r>
            <a:r>
              <a:t>));</a:t>
            </a:r>
          </a:p>
          <a:p>
            <a:pPr lvl="2">
              <a:defRPr sz="1900"/>
            </a:pPr>
            <a:r>
              <a:t> ... 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Shape 421"/>
          <p:cNvSpPr/>
          <p:nvPr>
            <p:ph type="title"/>
          </p:nvPr>
        </p:nvSpPr>
        <p:spPr>
          <a:xfrm>
            <a:off x="637089" y="754326"/>
            <a:ext cx="7024746" cy="988176"/>
          </a:xfrm>
          <a:prstGeom prst="rect">
            <a:avLst/>
          </a:prstGeom>
        </p:spPr>
        <p:txBody>
          <a:bodyPr/>
          <a:lstStyle/>
          <a:p>
            <a:pPr/>
            <a:r>
              <a:t>Método Tradicional</a:t>
            </a:r>
          </a:p>
        </p:txBody>
      </p:sp>
      <p:sp>
        <p:nvSpPr>
          <p:cNvPr id="422" name="Shape 422"/>
          <p:cNvSpPr/>
          <p:nvPr>
            <p:ph type="body" idx="1"/>
          </p:nvPr>
        </p:nvSpPr>
        <p:spPr>
          <a:xfrm>
            <a:off x="504436" y="2266303"/>
            <a:ext cx="8145001" cy="4098729"/>
          </a:xfrm>
          <a:prstGeom prst="rect">
            <a:avLst/>
          </a:prstGeom>
        </p:spPr>
        <p:txBody>
          <a:bodyPr/>
          <a:lstStyle/>
          <a:p>
            <a:pPr>
              <a:spcBef>
                <a:spcPts val="1200"/>
              </a:spcBef>
              <a:defRPr sz="2800"/>
            </a:pPr>
            <a:r>
              <a:rPr b="1"/>
              <a:t>Agravante</a:t>
            </a:r>
            <a:r>
              <a:t> </a:t>
            </a:r>
          </a:p>
          <a:p>
            <a:pPr lvl="1" marL="640080" indent="-274320">
              <a:spcBef>
                <a:spcPts val="1200"/>
              </a:spcBef>
              <a:defRPr sz="2800"/>
            </a:pPr>
            <a:r>
              <a:t>Uso de AsyncTasks, Services ou Threads</a:t>
            </a:r>
          </a:p>
          <a:p>
            <a:pPr lvl="1" marL="640080" indent="-274320">
              <a:spcBef>
                <a:spcPts val="1200"/>
              </a:spcBef>
              <a:defRPr sz="2800"/>
            </a:pPr>
            <a:r>
              <a:t>Gerenciar o request em uma thread separada / atualizar a UI na main thread</a:t>
            </a:r>
          </a:p>
          <a:p>
            <a:pPr lvl="1" marL="640080" indent="-274320">
              <a:spcBef>
                <a:spcPts val="1200"/>
              </a:spcBef>
              <a:defRPr sz="2800"/>
            </a:pPr>
            <a:r>
              <a:t>Ás vezes, dependendo da implementação, o código começa a ficar monstruoso</a:t>
            </a:r>
          </a:p>
        </p:txBody>
      </p:sp>
      <p:sp>
        <p:nvSpPr>
          <p:cNvPr id="423" name="Shape 423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Shape 425"/>
          <p:cNvSpPr/>
          <p:nvPr>
            <p:ph type="title"/>
          </p:nvPr>
        </p:nvSpPr>
        <p:spPr>
          <a:xfrm>
            <a:off x="573589" y="-25400"/>
            <a:ext cx="7024746" cy="2170665"/>
          </a:xfrm>
          <a:prstGeom prst="rect">
            <a:avLst/>
          </a:prstGeom>
        </p:spPr>
        <p:txBody>
          <a:bodyPr/>
          <a:lstStyle/>
          <a:p>
            <a:pPr/>
            <a:r>
              <a:t>Retrofit </a:t>
            </a:r>
          </a:p>
        </p:txBody>
      </p:sp>
      <p:sp>
        <p:nvSpPr>
          <p:cNvPr id="426" name="Shape 426"/>
          <p:cNvSpPr/>
          <p:nvPr>
            <p:ph type="body" idx="1"/>
          </p:nvPr>
        </p:nvSpPr>
        <p:spPr>
          <a:xfrm>
            <a:off x="575591" y="1777998"/>
            <a:ext cx="7992818" cy="4091387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2000"/>
              </a:spcBef>
              <a:buClrTx/>
              <a:buSzTx/>
              <a:buFontTx/>
              <a:buNone/>
              <a:defRPr b="1" sz="2800"/>
            </a:pPr>
            <a:r>
              <a:t>http://square.github.io/retrofit </a:t>
            </a:r>
          </a:p>
          <a:p>
            <a:pPr>
              <a:spcBef>
                <a:spcPts val="2200"/>
              </a:spcBef>
              <a:defRPr sz="2800"/>
            </a:pPr>
            <a:r>
              <a:t>Transforma o seu REST em uma interface!</a:t>
            </a:r>
          </a:p>
          <a:p>
            <a:pPr>
              <a:spcBef>
                <a:spcPts val="2200"/>
              </a:spcBef>
              <a:defRPr sz="2800"/>
            </a:pPr>
            <a:r>
              <a:t>Integração com o </a:t>
            </a:r>
            <a:r>
              <a:rPr b="1"/>
              <a:t>OkHttp </a:t>
            </a:r>
            <a:r>
              <a:t>(OKHttp?)</a:t>
            </a:r>
          </a:p>
          <a:p>
            <a:pPr>
              <a:lnSpc>
                <a:spcPct val="110000"/>
              </a:lnSpc>
              <a:spcBef>
                <a:spcPts val="2200"/>
              </a:spcBef>
              <a:defRPr sz="2800"/>
            </a:pPr>
            <a:r>
              <a:t>Se resume em implementar uma interface e uma classe Rest para fazer a conexão</a:t>
            </a:r>
          </a:p>
          <a:p>
            <a:pPr>
              <a:lnSpc>
                <a:spcPct val="110000"/>
              </a:lnSpc>
              <a:spcBef>
                <a:spcPts val="2200"/>
              </a:spcBef>
              <a:defRPr sz="2800"/>
            </a:pPr>
            <a:r>
              <a:t>Também possui suporte para RxJava</a:t>
            </a:r>
          </a:p>
        </p:txBody>
      </p:sp>
      <p:sp>
        <p:nvSpPr>
          <p:cNvPr id="427" name="Shape 427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Shape 429"/>
          <p:cNvSpPr/>
          <p:nvPr>
            <p:ph type="title"/>
          </p:nvPr>
        </p:nvSpPr>
        <p:spPr>
          <a:xfrm>
            <a:off x="573589" y="-25400"/>
            <a:ext cx="7024746" cy="2170665"/>
          </a:xfrm>
          <a:prstGeom prst="rect">
            <a:avLst/>
          </a:prstGeom>
        </p:spPr>
        <p:txBody>
          <a:bodyPr/>
          <a:lstStyle/>
          <a:p>
            <a:pPr/>
            <a:r>
              <a:t>OkHttp </a:t>
            </a:r>
          </a:p>
        </p:txBody>
      </p:sp>
      <p:sp>
        <p:nvSpPr>
          <p:cNvPr id="430" name="Shape 430"/>
          <p:cNvSpPr/>
          <p:nvPr>
            <p:ph type="body" idx="1"/>
          </p:nvPr>
        </p:nvSpPr>
        <p:spPr>
          <a:xfrm>
            <a:off x="575591" y="1765298"/>
            <a:ext cx="7992818" cy="4632228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2000"/>
              </a:spcBef>
              <a:buClrTx/>
              <a:buSzTx/>
              <a:buFontTx/>
              <a:buNone/>
              <a:defRPr b="1" sz="2800"/>
            </a:pPr>
            <a:r>
              <a:t>http://square.github.io/okhttp </a:t>
            </a:r>
          </a:p>
          <a:p>
            <a:pPr>
              <a:spcBef>
                <a:spcPts val="2200"/>
              </a:spcBef>
              <a:defRPr sz="2800"/>
            </a:pPr>
            <a:r>
              <a:t>SPDY/HTTP</a:t>
            </a:r>
          </a:p>
          <a:p>
            <a:pPr lvl="1" marL="640080" indent="-274320">
              <a:spcBef>
                <a:spcPts val="1200"/>
              </a:spcBef>
              <a:defRPr sz="2200"/>
            </a:pPr>
            <a:r>
              <a:t>Protocolo que cria um socket com o servidor quando existe muitas conexões </a:t>
            </a:r>
          </a:p>
          <a:p>
            <a:pPr>
              <a:spcBef>
                <a:spcPts val="1600"/>
              </a:spcBef>
              <a:defRPr sz="2800"/>
            </a:pPr>
            <a:r>
              <a:t>GZIP transparente</a:t>
            </a:r>
          </a:p>
          <a:p>
            <a:pPr>
              <a:spcBef>
                <a:spcPts val="1600"/>
              </a:spcBef>
              <a:defRPr sz="2800"/>
            </a:pPr>
            <a:r>
              <a:t>Gerenciamento de Cache</a:t>
            </a:r>
          </a:p>
          <a:p>
            <a:pPr>
              <a:spcBef>
                <a:spcPts val="1600"/>
              </a:spcBef>
              <a:defRPr sz="2800"/>
            </a:pPr>
            <a:r>
              <a:t>Recover automático em caso de falhas de rede </a:t>
            </a:r>
          </a:p>
        </p:txBody>
      </p:sp>
      <p:sp>
        <p:nvSpPr>
          <p:cNvPr id="431" name="Shape 431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Shape 433"/>
          <p:cNvSpPr/>
          <p:nvPr>
            <p:ph type="title"/>
          </p:nvPr>
        </p:nvSpPr>
        <p:spPr>
          <a:xfrm>
            <a:off x="802189" y="439321"/>
            <a:ext cx="7024746" cy="2170665"/>
          </a:xfrm>
          <a:prstGeom prst="rect">
            <a:avLst/>
          </a:prstGeom>
        </p:spPr>
        <p:txBody>
          <a:bodyPr/>
          <a:lstStyle/>
          <a:p>
            <a:pPr/>
            <a:r>
              <a:t>Dependências</a:t>
            </a:r>
          </a:p>
        </p:txBody>
      </p:sp>
      <p:sp>
        <p:nvSpPr>
          <p:cNvPr id="434" name="Shape 434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35" name="Shape 435"/>
          <p:cNvSpPr/>
          <p:nvPr/>
        </p:nvSpPr>
        <p:spPr>
          <a:xfrm>
            <a:off x="967290" y="3199129"/>
            <a:ext cx="7024745" cy="901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lnSpc>
                <a:spcPct val="120000"/>
              </a:lnSpc>
              <a:defRPr sz="2400"/>
            </a:pPr>
            <a:r>
              <a:rPr>
                <a:solidFill>
                  <a:srgbClr val="AA7942"/>
                </a:solidFill>
              </a:rPr>
              <a:t>compile </a:t>
            </a:r>
            <a:r>
              <a:rPr b="1">
                <a:solidFill>
                  <a:srgbClr val="178C38"/>
                </a:solidFill>
              </a:rPr>
              <a:t>‘com.squareup.retrofit:retrofit:1.9.0'</a:t>
            </a:r>
            <a:endParaRPr b="1">
              <a:solidFill>
                <a:srgbClr val="178C38"/>
              </a:solidFill>
            </a:endParaRPr>
          </a:p>
          <a:p>
            <a:pPr>
              <a:lnSpc>
                <a:spcPct val="120000"/>
              </a:lnSpc>
              <a:defRPr sz="2400"/>
            </a:pPr>
            <a:r>
              <a:rPr>
                <a:solidFill>
                  <a:srgbClr val="AA7942"/>
                </a:solidFill>
              </a:rPr>
              <a:t>compile </a:t>
            </a:r>
            <a:r>
              <a:rPr b="1">
                <a:solidFill>
                  <a:srgbClr val="178C38"/>
                </a:solidFill>
              </a:rPr>
              <a:t>'com.squareup.okhttp:okhttp:2.2.0'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Shape 437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38" name="Shape 438"/>
          <p:cNvSpPr/>
          <p:nvPr/>
        </p:nvSpPr>
        <p:spPr>
          <a:xfrm>
            <a:off x="592863" y="1414779"/>
            <a:ext cx="8138218" cy="4561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</a:p>
          <a:p>
            <a:pPr/>
            <a:r>
              <a:rPr>
                <a:solidFill>
                  <a:srgbClr val="0433FF"/>
                </a:solidFill>
              </a:rPr>
              <a:t>public interface </a:t>
            </a:r>
            <a:r>
              <a:t>ExampleService {</a:t>
            </a:r>
          </a:p>
          <a:p>
            <a:pPr/>
          </a:p>
          <a:p>
            <a:pPr lvl="1"/>
            <a:r>
              <a:t> </a:t>
            </a:r>
            <a:r>
              <a:rPr b="1">
                <a:solidFill>
                  <a:srgbClr val="AA7942"/>
                </a:solidFill>
              </a:rPr>
              <a:t>@GET</a:t>
            </a:r>
            <a:r>
              <a:t>(</a:t>
            </a:r>
            <a:r>
              <a:rPr>
                <a:solidFill>
                  <a:srgbClr val="FF2600"/>
                </a:solidFill>
              </a:rPr>
              <a:t>"/product"</a:t>
            </a:r>
            <a:r>
              <a:t>)</a:t>
            </a:r>
          </a:p>
          <a:p>
            <a:pPr lvl="1"/>
            <a:r>
              <a:t> List&lt;Product&gt; getProducts();</a:t>
            </a:r>
          </a:p>
          <a:p>
            <a:pPr lvl="1"/>
          </a:p>
          <a:p>
            <a:pPr lvl="1"/>
            <a:r>
              <a:t> </a:t>
            </a:r>
            <a:r>
              <a:rPr b="1">
                <a:solidFill>
                  <a:srgbClr val="AA7942"/>
                </a:solidFill>
              </a:rPr>
              <a:t>@POST</a:t>
            </a:r>
            <a:r>
              <a:t>(</a:t>
            </a:r>
            <a:r>
              <a:rPr>
                <a:solidFill>
                  <a:srgbClr val="FF2600"/>
                </a:solidFill>
              </a:rPr>
              <a:t>"/product"</a:t>
            </a:r>
            <a:r>
              <a:t>)</a:t>
            </a:r>
          </a:p>
          <a:p>
            <a:pPr lvl="1"/>
            <a:r>
              <a:t> </a:t>
            </a:r>
            <a:r>
              <a:rPr>
                <a:solidFill>
                  <a:srgbClr val="0433FF"/>
                </a:solidFill>
              </a:rPr>
              <a:t>void</a:t>
            </a:r>
            <a:r>
              <a:t> saveProduct(</a:t>
            </a:r>
            <a:r>
              <a:rPr b="1">
                <a:solidFill>
                  <a:srgbClr val="AA7942"/>
                </a:solidFill>
              </a:rPr>
              <a:t>@Body</a:t>
            </a:r>
            <a:r>
              <a:t> Product product);</a:t>
            </a:r>
          </a:p>
          <a:p>
            <a:pPr lvl="1"/>
          </a:p>
          <a:p>
            <a:pPr lvl="1"/>
            <a:r>
              <a:t> </a:t>
            </a:r>
            <a:r>
              <a:rPr b="1">
                <a:solidFill>
                  <a:srgbClr val="AA7942"/>
                </a:solidFill>
              </a:rPr>
              <a:t>@PUT</a:t>
            </a:r>
            <a:r>
              <a:t>(</a:t>
            </a:r>
            <a:r>
              <a:rPr>
                <a:solidFill>
                  <a:srgbClr val="FF2600"/>
                </a:solidFill>
              </a:rPr>
              <a:t>"/product/{id}"</a:t>
            </a:r>
            <a:r>
              <a:t>)</a:t>
            </a:r>
          </a:p>
          <a:p>
            <a:pPr lvl="1"/>
            <a:r>
              <a:t> </a:t>
            </a:r>
            <a:r>
              <a:rPr>
                <a:solidFill>
                  <a:srgbClr val="0433FF"/>
                </a:solidFill>
              </a:rPr>
              <a:t>void</a:t>
            </a:r>
            <a:r>
              <a:t> updateProduct(</a:t>
            </a:r>
            <a:r>
              <a:rPr b="1">
                <a:solidFill>
                  <a:srgbClr val="AA7942"/>
                </a:solidFill>
              </a:rPr>
              <a:t>@Path</a:t>
            </a:r>
            <a:r>
              <a:t>(</a:t>
            </a:r>
            <a:r>
              <a:rPr>
                <a:solidFill>
                  <a:srgbClr val="FF2600"/>
                </a:solidFill>
              </a:rPr>
              <a:t>"id"</a:t>
            </a:r>
            <a:r>
              <a:t>) </a:t>
            </a:r>
            <a:r>
              <a:rPr>
                <a:solidFill>
                  <a:srgbClr val="0433FF"/>
                </a:solidFill>
              </a:rPr>
              <a:t>long</a:t>
            </a:r>
            <a:r>
              <a:t> id, </a:t>
            </a:r>
            <a:r>
              <a:rPr b="1">
                <a:solidFill>
                  <a:srgbClr val="AA7942"/>
                </a:solidFill>
              </a:rPr>
              <a:t>@Body</a:t>
            </a:r>
            <a:r>
              <a:t> Product product);</a:t>
            </a:r>
          </a:p>
          <a:p>
            <a:pPr lvl="1"/>
          </a:p>
          <a:p>
            <a:pPr lvl="1"/>
            <a:r>
              <a:t> </a:t>
            </a:r>
            <a:r>
              <a:rPr b="1">
                <a:solidFill>
                  <a:srgbClr val="AA7942"/>
                </a:solidFill>
              </a:rPr>
              <a:t>@DELETE</a:t>
            </a:r>
            <a:r>
              <a:t>(</a:t>
            </a:r>
            <a:r>
              <a:rPr>
                <a:solidFill>
                  <a:srgbClr val="FF2600"/>
                </a:solidFill>
              </a:rPr>
              <a:t>"/product/{id}"</a:t>
            </a:r>
            <a:r>
              <a:t>)</a:t>
            </a:r>
          </a:p>
          <a:p>
            <a:pPr lvl="1"/>
            <a:r>
              <a:t> </a:t>
            </a:r>
            <a:r>
              <a:rPr>
                <a:solidFill>
                  <a:srgbClr val="0433FF"/>
                </a:solidFill>
              </a:rPr>
              <a:t>void</a:t>
            </a:r>
            <a:r>
              <a:t> deleteProduct(</a:t>
            </a:r>
            <a:r>
              <a:rPr b="1">
                <a:solidFill>
                  <a:srgbClr val="AA7942"/>
                </a:solidFill>
              </a:rPr>
              <a:t>@Path</a:t>
            </a:r>
            <a:r>
              <a:t>(</a:t>
            </a:r>
            <a:r>
              <a:rPr>
                <a:solidFill>
                  <a:srgbClr val="FF2600"/>
                </a:solidFill>
              </a:rPr>
              <a:t>"id"</a:t>
            </a:r>
            <a:r>
              <a:t>) </a:t>
            </a:r>
            <a:r>
              <a:rPr>
                <a:solidFill>
                  <a:srgbClr val="0433FF"/>
                </a:solidFill>
              </a:rPr>
              <a:t>long</a:t>
            </a:r>
            <a:r>
              <a:t> id);</a:t>
            </a:r>
          </a:p>
          <a:p>
            <a:pPr/>
          </a:p>
          <a:p>
            <a:pPr/>
            <a:r>
              <a:t>} </a:t>
            </a:r>
          </a:p>
        </p:txBody>
      </p:sp>
      <p:sp>
        <p:nvSpPr>
          <p:cNvPr id="439" name="Shape 439"/>
          <p:cNvSpPr/>
          <p:nvPr>
            <p:ph type="title"/>
          </p:nvPr>
        </p:nvSpPr>
        <p:spPr>
          <a:xfrm>
            <a:off x="573589" y="-25400"/>
            <a:ext cx="7024746" cy="1618463"/>
          </a:xfrm>
          <a:prstGeom prst="rect">
            <a:avLst/>
          </a:prstGeom>
        </p:spPr>
        <p:txBody>
          <a:bodyPr/>
          <a:lstStyle/>
          <a:p>
            <a:pPr/>
            <a:r>
              <a:t>Retrofit - Interfaces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Shape 441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42" name="Shape 442"/>
          <p:cNvSpPr/>
          <p:nvPr/>
        </p:nvSpPr>
        <p:spPr>
          <a:xfrm>
            <a:off x="600490" y="1645915"/>
            <a:ext cx="7536620" cy="3012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900"/>
            </a:pPr>
          </a:p>
          <a:p>
            <a:pPr>
              <a:defRPr sz="1900"/>
            </a:pPr>
            <a:r>
              <a:rPr>
                <a:solidFill>
                  <a:srgbClr val="0433FF"/>
                </a:solidFill>
              </a:rPr>
              <a:t>public interface </a:t>
            </a:r>
            <a:r>
              <a:rPr b="1"/>
              <a:t>ExampleService</a:t>
            </a:r>
            <a:r>
              <a:t> {</a:t>
            </a:r>
          </a:p>
          <a:p>
            <a:pPr>
              <a:defRPr sz="1900"/>
            </a:pPr>
          </a:p>
          <a:p>
            <a:pPr lvl="1">
              <a:defRPr sz="1900"/>
            </a:pPr>
            <a:r>
              <a:t> </a:t>
            </a:r>
            <a:r>
              <a:rPr b="1">
                <a:solidFill>
                  <a:srgbClr val="AA7942"/>
                </a:solidFill>
              </a:rPr>
              <a:t>@GET</a:t>
            </a:r>
            <a:r>
              <a:t>(</a:t>
            </a:r>
            <a:r>
              <a:rPr>
                <a:solidFill>
                  <a:srgbClr val="FF2600"/>
                </a:solidFill>
              </a:rPr>
              <a:t>"/product/{id}"</a:t>
            </a:r>
            <a:r>
              <a:t>)</a:t>
            </a:r>
          </a:p>
          <a:p>
            <a:pPr lvl="1">
              <a:defRPr sz="1900"/>
            </a:pPr>
            <a:r>
              <a:t> </a:t>
            </a:r>
            <a:r>
              <a:rPr b="1"/>
              <a:t>Product</a:t>
            </a:r>
            <a:r>
              <a:t> getProduct(</a:t>
            </a:r>
            <a:r>
              <a:rPr b="1">
                <a:solidFill>
                  <a:srgbClr val="AA7942"/>
                </a:solidFill>
              </a:rPr>
              <a:t>@Path</a:t>
            </a:r>
            <a:r>
              <a:t>(</a:t>
            </a:r>
            <a:r>
              <a:rPr>
                <a:solidFill>
                  <a:srgbClr val="FF2600"/>
                </a:solidFill>
              </a:rPr>
              <a:t>"id"</a:t>
            </a:r>
            <a:r>
              <a:t>) </a:t>
            </a:r>
            <a:r>
              <a:rPr>
                <a:solidFill>
                  <a:srgbClr val="0433FF"/>
                </a:solidFill>
              </a:rPr>
              <a:t>long</a:t>
            </a:r>
            <a:r>
              <a:t> id);</a:t>
            </a:r>
          </a:p>
          <a:p>
            <a:pPr lvl="1">
              <a:defRPr sz="1900"/>
            </a:pPr>
          </a:p>
          <a:p>
            <a:pPr lvl="1">
              <a:defRPr sz="1900"/>
            </a:pPr>
            <a:r>
              <a:t> </a:t>
            </a:r>
            <a:r>
              <a:rPr b="1">
                <a:solidFill>
                  <a:srgbClr val="AA7942"/>
                </a:solidFill>
              </a:rPr>
              <a:t>@GET</a:t>
            </a:r>
            <a:r>
              <a:t>(</a:t>
            </a:r>
            <a:r>
              <a:rPr>
                <a:solidFill>
                  <a:srgbClr val="FF2600"/>
                </a:solidFill>
              </a:rPr>
              <a:t>"/product"</a:t>
            </a:r>
            <a:r>
              <a:t>)</a:t>
            </a:r>
          </a:p>
          <a:p>
            <a:pPr lvl="1">
              <a:defRPr sz="1900"/>
            </a:pPr>
            <a:r>
              <a:t> </a:t>
            </a:r>
            <a:r>
              <a:rPr b="1"/>
              <a:t>Product</a:t>
            </a:r>
            <a:r>
              <a:t> getProductByName(</a:t>
            </a:r>
            <a:r>
              <a:rPr b="1">
                <a:solidFill>
                  <a:srgbClr val="AA7942"/>
                </a:solidFill>
              </a:rPr>
              <a:t>@Query</a:t>
            </a:r>
            <a:r>
              <a:t>(</a:t>
            </a:r>
            <a:r>
              <a:rPr>
                <a:solidFill>
                  <a:srgbClr val="FF2600"/>
                </a:solidFill>
              </a:rPr>
              <a:t>"name"</a:t>
            </a:r>
            <a:r>
              <a:t>) String name);</a:t>
            </a:r>
          </a:p>
          <a:p>
            <a:pPr>
              <a:defRPr sz="1900"/>
            </a:pPr>
          </a:p>
          <a:p>
            <a:pPr>
              <a:defRPr sz="1900"/>
            </a:pPr>
            <a:r>
              <a:t>} </a:t>
            </a:r>
          </a:p>
        </p:txBody>
      </p:sp>
      <p:sp>
        <p:nvSpPr>
          <p:cNvPr id="443" name="Shape 443"/>
          <p:cNvSpPr/>
          <p:nvPr/>
        </p:nvSpPr>
        <p:spPr>
          <a:xfrm>
            <a:off x="818549" y="4813751"/>
            <a:ext cx="5283682" cy="1323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lvl="1" indent="228600">
              <a:spcBef>
                <a:spcPts val="800"/>
              </a:spcBef>
              <a:defRPr sz="2200">
                <a:solidFill>
                  <a:srgbClr val="3E3D2D"/>
                </a:solidFill>
              </a:defRPr>
            </a:pPr>
            <a:r>
              <a:rPr sz="2000"/>
              <a:t>Dinamicamente monta os parâmetros:</a:t>
            </a:r>
            <a:r>
              <a:t> </a:t>
            </a:r>
          </a:p>
          <a:p>
            <a:pPr lvl="1" indent="228600">
              <a:spcBef>
                <a:spcPts val="800"/>
              </a:spcBef>
              <a:defRPr sz="2200">
                <a:solidFill>
                  <a:srgbClr val="3E3D2D"/>
                </a:solidFill>
              </a:defRPr>
            </a:pPr>
            <a:r>
              <a:t>/product/</a:t>
            </a:r>
            <a:r>
              <a:rPr>
                <a:solidFill>
                  <a:srgbClr val="F52400"/>
                </a:solidFill>
              </a:rPr>
              <a:t>1</a:t>
            </a:r>
            <a:r>
              <a:t> </a:t>
            </a:r>
          </a:p>
          <a:p>
            <a:pPr lvl="1" indent="228600">
              <a:spcBef>
                <a:spcPts val="800"/>
              </a:spcBef>
              <a:defRPr sz="2200">
                <a:solidFill>
                  <a:srgbClr val="3E3D2D"/>
                </a:solidFill>
              </a:defRPr>
            </a:pPr>
            <a:r>
              <a:t>/product?name=</a:t>
            </a:r>
            <a:r>
              <a:rPr>
                <a:solidFill>
                  <a:srgbClr val="F52400"/>
                </a:solidFill>
              </a:rPr>
              <a:t>celular</a:t>
            </a:r>
          </a:p>
        </p:txBody>
      </p:sp>
      <p:sp>
        <p:nvSpPr>
          <p:cNvPr id="444" name="Shape 444"/>
          <p:cNvSpPr/>
          <p:nvPr>
            <p:ph type="title"/>
          </p:nvPr>
        </p:nvSpPr>
        <p:spPr>
          <a:xfrm>
            <a:off x="573589" y="-25400"/>
            <a:ext cx="7024746" cy="1618463"/>
          </a:xfrm>
          <a:prstGeom prst="rect">
            <a:avLst/>
          </a:prstGeom>
        </p:spPr>
        <p:txBody>
          <a:bodyPr/>
          <a:lstStyle/>
          <a:p>
            <a:pPr/>
            <a:r>
              <a:t>Retrofit - Interfaces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000"/>
                                        <p:tgtEl>
                                          <p:spTgt spid="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43" grpId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Shape 446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47" name="Shape 447"/>
          <p:cNvSpPr/>
          <p:nvPr/>
        </p:nvSpPr>
        <p:spPr>
          <a:xfrm>
            <a:off x="702090" y="1836415"/>
            <a:ext cx="7536620" cy="405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100"/>
            </a:pPr>
          </a:p>
          <a:p>
            <a:pPr>
              <a:defRPr sz="2100"/>
            </a:pPr>
            <a:r>
              <a:rPr>
                <a:solidFill>
                  <a:srgbClr val="0433FF"/>
                </a:solidFill>
              </a:rPr>
              <a:t>public interface </a:t>
            </a:r>
            <a:r>
              <a:rPr b="1"/>
              <a:t>ExampleService</a:t>
            </a:r>
            <a:r>
              <a:t> {</a:t>
            </a:r>
          </a:p>
          <a:p>
            <a:pPr>
              <a:defRPr sz="2100"/>
            </a:pPr>
          </a:p>
          <a:p>
            <a:pPr lvl="1">
              <a:defRPr sz="2100"/>
            </a:pPr>
            <a:r>
              <a:t> </a:t>
            </a:r>
            <a:r>
              <a:rPr b="1">
                <a:solidFill>
                  <a:srgbClr val="AA7942"/>
                </a:solidFill>
              </a:rPr>
              <a:t>@Headers</a:t>
            </a:r>
            <a:r>
              <a:t>({</a:t>
            </a:r>
          </a:p>
          <a:p>
            <a:pPr lvl="1">
              <a:defRPr sz="2100"/>
            </a:pPr>
            <a:r>
              <a:t>        </a:t>
            </a:r>
            <a:r>
              <a:rPr>
                <a:solidFill>
                  <a:srgbClr val="41B0E3"/>
                </a:solidFill>
              </a:rPr>
              <a:t>"Accept: application/vnd.github.v3.full+json",</a:t>
            </a:r>
          </a:p>
          <a:p>
            <a:pPr lvl="1">
              <a:defRPr sz="2100"/>
            </a:pPr>
            <a:r>
              <a:t>        </a:t>
            </a:r>
            <a:r>
              <a:rPr>
                <a:solidFill>
                  <a:srgbClr val="41B0E3"/>
                </a:solidFill>
              </a:rPr>
              <a:t>"User-Agent: Android-Retrofit-Tutorial”</a:t>
            </a:r>
            <a:endParaRPr>
              <a:solidFill>
                <a:srgbClr val="41B0E3"/>
              </a:solidFill>
            </a:endParaRPr>
          </a:p>
          <a:p>
            <a:pPr lvl="2">
              <a:defRPr sz="2100"/>
            </a:pPr>
            <a:r>
              <a:rPr>
                <a:solidFill>
                  <a:srgbClr val="41B0E3"/>
                </a:solidFill>
              </a:rPr>
              <a:t>  "Content-type: application/json; charset=UTF-8"</a:t>
            </a:r>
          </a:p>
          <a:p>
            <a:pPr lvl="1">
              <a:defRPr sz="2100"/>
            </a:pPr>
            <a:r>
              <a:t>})</a:t>
            </a:r>
          </a:p>
          <a:p>
            <a:pPr lvl="1">
              <a:defRPr sz="2100"/>
            </a:pPr>
            <a:r>
              <a:rPr b="1">
                <a:solidFill>
                  <a:srgbClr val="AA7942"/>
                </a:solidFill>
              </a:rPr>
              <a:t>@GET</a:t>
            </a:r>
            <a:r>
              <a:t>(</a:t>
            </a:r>
            <a:r>
              <a:rPr>
                <a:solidFill>
                  <a:srgbClr val="F52400"/>
                </a:solidFill>
              </a:rPr>
              <a:t>"/curators.json"</a:t>
            </a:r>
            <a:r>
              <a:t>)</a:t>
            </a:r>
          </a:p>
          <a:p>
            <a:pPr lvl="1">
              <a:defRPr sz="2100"/>
            </a:pPr>
            <a:r>
              <a:rPr b="1"/>
              <a:t>Curator</a:t>
            </a:r>
            <a:r>
              <a:t> getCurators(</a:t>
            </a:r>
            <a:r>
              <a:rPr>
                <a:solidFill>
                  <a:srgbClr val="AA7942"/>
                </a:solidFill>
              </a:rPr>
              <a:t>@Query</a:t>
            </a:r>
            <a:r>
              <a:t>(</a:t>
            </a:r>
            <a:r>
              <a:rPr>
                <a:solidFill>
                  <a:srgbClr val="F52400"/>
                </a:solidFill>
              </a:rPr>
              <a:t>"api_key"</a:t>
            </a:r>
            <a:r>
              <a:t>) String key);</a:t>
            </a:r>
            <a:endParaRPr b="1">
              <a:solidFill>
                <a:srgbClr val="AA7942"/>
              </a:solidFill>
            </a:endParaRPr>
          </a:p>
          <a:p>
            <a:pPr>
              <a:defRPr sz="2100"/>
            </a:pPr>
          </a:p>
          <a:p>
            <a:pPr>
              <a:defRPr sz="2100"/>
            </a:pPr>
            <a:r>
              <a:t>} </a:t>
            </a:r>
          </a:p>
        </p:txBody>
      </p:sp>
      <p:sp>
        <p:nvSpPr>
          <p:cNvPr id="448" name="Shape 448"/>
          <p:cNvSpPr/>
          <p:nvPr>
            <p:ph type="title"/>
          </p:nvPr>
        </p:nvSpPr>
        <p:spPr>
          <a:xfrm>
            <a:off x="573589" y="-25400"/>
            <a:ext cx="7024746" cy="1618463"/>
          </a:xfrm>
          <a:prstGeom prst="rect">
            <a:avLst/>
          </a:prstGeom>
        </p:spPr>
        <p:txBody>
          <a:bodyPr/>
          <a:lstStyle/>
          <a:p>
            <a:pPr/>
            <a:r>
              <a:t>Retrofit - Interfaces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Shape 290"/>
          <p:cNvSpPr/>
          <p:nvPr>
            <p:ph type="title"/>
          </p:nvPr>
        </p:nvSpPr>
        <p:spPr>
          <a:xfrm>
            <a:off x="713313" y="372607"/>
            <a:ext cx="7024746" cy="1143001"/>
          </a:xfrm>
          <a:prstGeom prst="rect">
            <a:avLst/>
          </a:prstGeom>
        </p:spPr>
        <p:txBody>
          <a:bodyPr/>
          <a:lstStyle/>
          <a:p>
            <a:pPr/>
            <a:r>
              <a:t>Aula Anterior</a:t>
            </a:r>
          </a:p>
        </p:txBody>
      </p:sp>
      <p:sp>
        <p:nvSpPr>
          <p:cNvPr id="291" name="Shape 291"/>
          <p:cNvSpPr/>
          <p:nvPr>
            <p:ph type="body" idx="1"/>
          </p:nvPr>
        </p:nvSpPr>
        <p:spPr>
          <a:xfrm>
            <a:off x="835449" y="1921368"/>
            <a:ext cx="7669433" cy="4094793"/>
          </a:xfrm>
          <a:prstGeom prst="rect">
            <a:avLst/>
          </a:prstGeom>
        </p:spPr>
        <p:txBody>
          <a:bodyPr/>
          <a:lstStyle/>
          <a:p>
            <a:pPr marL="388620" indent="-320040">
              <a:lnSpc>
                <a:spcPct val="110000"/>
              </a:lnSpc>
              <a:spcBef>
                <a:spcPts val="1200"/>
              </a:spcBef>
            </a:pPr>
            <a:r>
              <a:rPr sz="2800"/>
              <a:t>Aprendemos a utilizar </a:t>
            </a:r>
            <a:r>
              <a:rPr b="1" sz="2800"/>
              <a:t>Handlers</a:t>
            </a:r>
            <a:r>
              <a:rPr sz="2800"/>
              <a:t> e </a:t>
            </a:r>
            <a:r>
              <a:rPr b="1" sz="2800"/>
              <a:t>AsyncTasks</a:t>
            </a:r>
            <a:endParaRPr b="1" sz="2800"/>
          </a:p>
          <a:p>
            <a:pPr marL="388620" indent="-320040">
              <a:lnSpc>
                <a:spcPct val="110000"/>
              </a:lnSpc>
              <a:spcBef>
                <a:spcPts val="1200"/>
              </a:spcBef>
            </a:pPr>
            <a:r>
              <a:rPr sz="2800"/>
              <a:t>Este último, uma forma mais simples  de executar tarefas em segundo plano e atualizações na tela.  Seu uso substitui os complicados Handlers.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0" presetID="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9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>
                                        <p:cTn id="7" dur="500"/>
                                        <p:tgtEl>
                                          <p:spTgt spid="29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Class="entr" nodeType="withEffect" presetSubtype="10" presetID="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>
                                        <p:cTn id="10" dur="500"/>
                                        <p:tgtEl>
                                          <p:spTgt spid="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10" presetID="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>
                                        <p:cTn id="15" dur="500"/>
                                        <p:tgtEl>
                                          <p:spTgt spid="2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1" animBg="1" rev="0" advAuto="0" spid="291" grpId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Shape 450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51" name="Shape 451"/>
          <p:cNvSpPr/>
          <p:nvPr/>
        </p:nvSpPr>
        <p:spPr>
          <a:xfrm>
            <a:off x="541866" y="1478279"/>
            <a:ext cx="8060268" cy="4663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000"/>
            </a:pPr>
          </a:p>
          <a:p>
            <a:pPr>
              <a:defRPr sz="2000"/>
            </a:pPr>
            <a:r>
              <a:rPr>
                <a:solidFill>
                  <a:srgbClr val="0433FF"/>
                </a:solidFill>
              </a:rPr>
              <a:t>public class</a:t>
            </a:r>
            <a:r>
              <a:t> </a:t>
            </a:r>
            <a:r>
              <a:rPr b="1"/>
              <a:t>ExampleApi</a:t>
            </a:r>
            <a:r>
              <a:t> {</a:t>
            </a:r>
          </a:p>
          <a:p>
            <a:pPr lvl="1">
              <a:defRPr sz="2000"/>
            </a:pPr>
          </a:p>
          <a:p>
            <a:pPr lvl="1">
              <a:defRPr sz="2000"/>
            </a:pPr>
            <a:r>
              <a:rPr>
                <a:solidFill>
                  <a:srgbClr val="0433FF"/>
                </a:solidFill>
              </a:rPr>
              <a:t> private static </a:t>
            </a:r>
            <a:r>
              <a:rPr b="1"/>
              <a:t>ExampleService</a:t>
            </a:r>
            <a:r>
              <a:t> instance;</a:t>
            </a:r>
          </a:p>
          <a:p>
            <a:pPr lvl="1">
              <a:defRPr sz="2000"/>
            </a:pPr>
          </a:p>
          <a:p>
            <a:pPr lvl="1">
              <a:defRPr sz="2000"/>
            </a:pPr>
            <a:r>
              <a:t> </a:t>
            </a:r>
            <a:r>
              <a:rPr>
                <a:solidFill>
                  <a:srgbClr val="0433FF"/>
                </a:solidFill>
              </a:rPr>
              <a:t>public static</a:t>
            </a:r>
            <a:r>
              <a:t> ExampleService getInstance() {</a:t>
            </a:r>
          </a:p>
          <a:p>
            <a:pPr lvl="2">
              <a:defRPr sz="2000"/>
            </a:pPr>
            <a:r>
              <a:t> if (instance == </a:t>
            </a:r>
            <a:r>
              <a:rPr>
                <a:solidFill>
                  <a:srgbClr val="0433FF"/>
                </a:solidFill>
              </a:rPr>
              <a:t>null</a:t>
            </a:r>
            <a:r>
              <a:t>) {</a:t>
            </a:r>
          </a:p>
          <a:p>
            <a:pPr lvl="3">
              <a:defRPr sz="2000"/>
            </a:pPr>
            <a:r>
              <a:t> </a:t>
            </a:r>
            <a:r>
              <a:rPr b="1"/>
              <a:t>RestAdapter</a:t>
            </a:r>
            <a:r>
              <a:t> adapter = </a:t>
            </a:r>
            <a:r>
              <a:rPr>
                <a:solidFill>
                  <a:srgbClr val="0433FF"/>
                </a:solidFill>
              </a:rPr>
              <a:t>new</a:t>
            </a:r>
            <a:r>
              <a:t> </a:t>
            </a:r>
            <a:r>
              <a:rPr b="1"/>
              <a:t>RestAdapter.Builder</a:t>
            </a:r>
            <a:r>
              <a:t>()</a:t>
            </a:r>
          </a:p>
          <a:p>
            <a:pPr lvl="4">
              <a:defRPr sz="2000"/>
            </a:pPr>
            <a:r>
              <a:t> .setEndpoint(</a:t>
            </a:r>
            <a:r>
              <a:rPr>
                <a:solidFill>
                  <a:srgbClr val="FF2600"/>
                </a:solidFill>
              </a:rPr>
              <a:t>"https://api.example.com"</a:t>
            </a:r>
            <a:r>
              <a:t>)</a:t>
            </a:r>
          </a:p>
          <a:p>
            <a:pPr lvl="4">
              <a:defRPr sz="2000"/>
            </a:pPr>
            <a:r>
              <a:t> .build();</a:t>
            </a:r>
          </a:p>
          <a:p>
            <a:pPr lvl="3">
              <a:defRPr sz="2000"/>
            </a:pPr>
            <a:r>
              <a:t> instance = adapter.create(</a:t>
            </a:r>
            <a:r>
              <a:rPr b="1"/>
              <a:t>ExampleService.</a:t>
            </a:r>
            <a:r>
              <a:rPr b="1">
                <a:solidFill>
                  <a:srgbClr val="0433FF"/>
                </a:solidFill>
              </a:rPr>
              <a:t>class</a:t>
            </a:r>
            <a:r>
              <a:t>);</a:t>
            </a:r>
          </a:p>
          <a:p>
            <a:pPr lvl="2">
              <a:defRPr sz="2000"/>
            </a:pPr>
            <a:r>
              <a:t> }</a:t>
            </a:r>
          </a:p>
          <a:p>
            <a:pPr lvl="2">
              <a:defRPr sz="2000"/>
            </a:pPr>
            <a:r>
              <a:t> </a:t>
            </a:r>
            <a:r>
              <a:rPr>
                <a:solidFill>
                  <a:srgbClr val="0433FF"/>
                </a:solidFill>
              </a:rPr>
              <a:t>return</a:t>
            </a:r>
            <a:r>
              <a:t> instance;</a:t>
            </a:r>
          </a:p>
          <a:p>
            <a:pPr lvl="1">
              <a:defRPr sz="2000"/>
            </a:pPr>
            <a:r>
              <a:t> }</a:t>
            </a:r>
          </a:p>
          <a:p>
            <a:pPr>
              <a:defRPr sz="2000"/>
            </a:pPr>
            <a:r>
              <a:t>} </a:t>
            </a:r>
          </a:p>
        </p:txBody>
      </p:sp>
      <p:sp>
        <p:nvSpPr>
          <p:cNvPr id="452" name="Shape 452"/>
          <p:cNvSpPr/>
          <p:nvPr>
            <p:ph type="title"/>
          </p:nvPr>
        </p:nvSpPr>
        <p:spPr>
          <a:xfrm>
            <a:off x="560889" y="-228600"/>
            <a:ext cx="7024746" cy="1781677"/>
          </a:xfrm>
          <a:prstGeom prst="rect">
            <a:avLst/>
          </a:prstGeom>
        </p:spPr>
        <p:txBody>
          <a:bodyPr/>
          <a:lstStyle/>
          <a:p>
            <a:pPr/>
            <a:r>
              <a:t>Retrofit - Rest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Shape 454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55" name="Shape 455"/>
          <p:cNvSpPr/>
          <p:nvPr/>
        </p:nvSpPr>
        <p:spPr>
          <a:xfrm>
            <a:off x="591356" y="1538406"/>
            <a:ext cx="8141232" cy="1551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200"/>
            </a:pPr>
          </a:p>
          <a:p>
            <a:pPr>
              <a:defRPr b="1" sz="2900"/>
            </a:pPr>
            <a:r>
              <a:t>E pronto!</a:t>
            </a:r>
          </a:p>
          <a:p>
            <a:pPr>
              <a:defRPr sz="2200"/>
            </a:pPr>
          </a:p>
          <a:p>
            <a:pPr>
              <a:defRPr sz="2100"/>
            </a:pPr>
            <a:r>
              <a:rPr b="1"/>
              <a:t>Product</a:t>
            </a:r>
            <a:r>
              <a:t> product = </a:t>
            </a:r>
            <a:r>
              <a:rPr b="1"/>
              <a:t>ExampleApi.getInstance()</a:t>
            </a:r>
            <a:r>
              <a:t>.getProduct(</a:t>
            </a:r>
            <a:r>
              <a:rPr b="1">
                <a:solidFill>
                  <a:srgbClr val="FF2600"/>
                </a:solidFill>
              </a:rPr>
              <a:t>1</a:t>
            </a:r>
            <a:r>
              <a:t>);</a:t>
            </a:r>
          </a:p>
        </p:txBody>
      </p:sp>
      <p:sp>
        <p:nvSpPr>
          <p:cNvPr id="456" name="Shape 456"/>
          <p:cNvSpPr/>
          <p:nvPr>
            <p:ph type="title"/>
          </p:nvPr>
        </p:nvSpPr>
        <p:spPr>
          <a:xfrm>
            <a:off x="573589" y="-25400"/>
            <a:ext cx="7024746" cy="2170665"/>
          </a:xfrm>
          <a:prstGeom prst="rect">
            <a:avLst/>
          </a:prstGeom>
        </p:spPr>
        <p:txBody>
          <a:bodyPr/>
          <a:lstStyle/>
          <a:p>
            <a:pPr/>
            <a:r>
              <a:t>Retrofit </a:t>
            </a:r>
          </a:p>
        </p:txBody>
      </p:sp>
      <p:pic>
        <p:nvPicPr>
          <p:cNvPr id="457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55474" y="3650982"/>
            <a:ext cx="3781826" cy="252121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Shape 459"/>
          <p:cNvSpPr/>
          <p:nvPr>
            <p:ph type="title"/>
          </p:nvPr>
        </p:nvSpPr>
        <p:spPr>
          <a:xfrm>
            <a:off x="1059627" y="-76200"/>
            <a:ext cx="7024746" cy="2170665"/>
          </a:xfrm>
          <a:prstGeom prst="rect">
            <a:avLst/>
          </a:prstGeom>
        </p:spPr>
        <p:txBody>
          <a:bodyPr/>
          <a:lstStyle/>
          <a:p>
            <a:pPr/>
            <a:r>
              <a:t>Entretanto</a:t>
            </a:r>
          </a:p>
        </p:txBody>
      </p:sp>
      <p:sp>
        <p:nvSpPr>
          <p:cNvPr id="460" name="Shape 460"/>
          <p:cNvSpPr/>
          <p:nvPr>
            <p:ph type="body" idx="1"/>
          </p:nvPr>
        </p:nvSpPr>
        <p:spPr>
          <a:xfrm>
            <a:off x="1030792" y="2488751"/>
            <a:ext cx="6777318" cy="3809060"/>
          </a:xfrm>
          <a:prstGeom prst="rect">
            <a:avLst/>
          </a:prstGeom>
        </p:spPr>
        <p:txBody>
          <a:bodyPr/>
          <a:lstStyle>
            <a:lvl1pPr>
              <a:defRPr sz="2700"/>
            </a:lvl1pPr>
          </a:lstStyle>
          <a:p>
            <a:pPr/>
            <a:r>
              <a:t>Ainda depende do uso de AsyncTasks ou Handlers</a:t>
            </a:r>
          </a:p>
        </p:txBody>
      </p:sp>
      <p:sp>
        <p:nvSpPr>
          <p:cNvPr id="461" name="Shape 461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462" name="pasted-image.png"/>
          <p:cNvPicPr>
            <a:picLocks noChangeAspect="1"/>
          </p:cNvPicPr>
          <p:nvPr/>
        </p:nvPicPr>
        <p:blipFill>
          <a:blip r:embed="rId2">
            <a:extLst/>
          </a:blip>
          <a:srcRect l="0" t="0" r="0" b="6836"/>
          <a:stretch>
            <a:fillRect/>
          </a:stretch>
        </p:blipFill>
        <p:spPr>
          <a:xfrm>
            <a:off x="3255614" y="3770719"/>
            <a:ext cx="2352890" cy="234378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Shape 464"/>
          <p:cNvSpPr/>
          <p:nvPr>
            <p:ph type="title"/>
          </p:nvPr>
        </p:nvSpPr>
        <p:spPr>
          <a:xfrm>
            <a:off x="624389" y="-678279"/>
            <a:ext cx="7024746" cy="2170665"/>
          </a:xfrm>
          <a:prstGeom prst="rect">
            <a:avLst/>
          </a:prstGeom>
        </p:spPr>
        <p:txBody>
          <a:bodyPr/>
          <a:lstStyle/>
          <a:p>
            <a:pPr/>
            <a:r>
              <a:t>Retrofit com Callbacks</a:t>
            </a:r>
          </a:p>
        </p:txBody>
      </p:sp>
      <p:sp>
        <p:nvSpPr>
          <p:cNvPr id="465" name="Shape 465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66" name="Shape 466"/>
          <p:cNvSpPr/>
          <p:nvPr/>
        </p:nvSpPr>
        <p:spPr>
          <a:xfrm>
            <a:off x="867395" y="1468115"/>
            <a:ext cx="7589154" cy="4841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</a:p>
          <a:p>
            <a:pPr/>
            <a:r>
              <a:rPr>
                <a:solidFill>
                  <a:srgbClr val="0433FF"/>
                </a:solidFill>
              </a:rPr>
              <a:t>public interface </a:t>
            </a:r>
            <a:r>
              <a:t>ExampleService {</a:t>
            </a:r>
          </a:p>
          <a:p>
            <a:pPr/>
          </a:p>
          <a:p>
            <a:pPr lvl="1"/>
            <a:r>
              <a:t> </a:t>
            </a:r>
            <a:r>
              <a:rPr b="1">
                <a:solidFill>
                  <a:srgbClr val="AA7942"/>
                </a:solidFill>
              </a:rPr>
              <a:t>@GET</a:t>
            </a:r>
            <a:r>
              <a:t>(</a:t>
            </a:r>
            <a:r>
              <a:rPr>
                <a:solidFill>
                  <a:srgbClr val="FF2600"/>
                </a:solidFill>
              </a:rPr>
              <a:t>"/product"</a:t>
            </a:r>
            <a:r>
              <a:t>)</a:t>
            </a:r>
          </a:p>
          <a:p>
            <a:pPr lvl="1"/>
            <a:r>
              <a:t> List&lt;Product&gt; getProducts();</a:t>
            </a:r>
          </a:p>
          <a:p>
            <a:pPr lvl="1"/>
          </a:p>
          <a:p>
            <a:pPr lvl="1">
              <a:defRPr b="1">
                <a:solidFill>
                  <a:srgbClr val="178C38"/>
                </a:solidFill>
              </a:defRPr>
            </a:pPr>
            <a:r>
              <a:t> // ...modificamos para…</a:t>
            </a:r>
          </a:p>
          <a:p>
            <a:pPr lvl="1"/>
          </a:p>
          <a:p>
            <a:pPr lvl="1"/>
            <a:r>
              <a:t> </a:t>
            </a:r>
            <a:r>
              <a:rPr b="1">
                <a:solidFill>
                  <a:srgbClr val="AA7942"/>
                </a:solidFill>
              </a:rPr>
              <a:t>@GET</a:t>
            </a:r>
            <a:r>
              <a:t>(</a:t>
            </a:r>
            <a:r>
              <a:rPr>
                <a:solidFill>
                  <a:srgbClr val="FF2600"/>
                </a:solidFill>
              </a:rPr>
              <a:t>"/product"</a:t>
            </a:r>
            <a:r>
              <a:t>)</a:t>
            </a:r>
          </a:p>
          <a:p>
            <a:pPr lvl="1"/>
            <a:r>
              <a:t> </a:t>
            </a:r>
            <a:r>
              <a:rPr>
                <a:solidFill>
                  <a:srgbClr val="0433FF"/>
                </a:solidFill>
              </a:rPr>
              <a:t>void</a:t>
            </a:r>
            <a:r>
              <a:t> getProducts(</a:t>
            </a:r>
            <a:r>
              <a:rPr b="1"/>
              <a:t>Callback&lt;List&lt;Product&gt;&gt; </a:t>
            </a:r>
            <a:r>
              <a:t>callback); </a:t>
            </a:r>
          </a:p>
          <a:p>
            <a:pPr lvl="1"/>
          </a:p>
          <a:p>
            <a:pPr lvl="1">
              <a:defRPr b="1">
                <a:solidFill>
                  <a:srgbClr val="178C38"/>
                </a:solidFill>
              </a:defRPr>
            </a:pPr>
            <a:r>
              <a:t>// …um exemplo com Post</a:t>
            </a:r>
          </a:p>
          <a:p>
            <a:pPr lvl="1"/>
            <a:r>
              <a:t> </a:t>
            </a:r>
            <a:r>
              <a:rPr b="1">
                <a:solidFill>
                  <a:srgbClr val="AA7942"/>
                </a:solidFill>
              </a:rPr>
              <a:t>@POST</a:t>
            </a:r>
            <a:r>
              <a:t>(</a:t>
            </a:r>
            <a:r>
              <a:rPr>
                <a:solidFill>
                  <a:srgbClr val="FF2600"/>
                </a:solidFill>
              </a:rPr>
              <a:t>"/users/new"</a:t>
            </a:r>
            <a:r>
              <a:t>)</a:t>
            </a:r>
          </a:p>
          <a:p>
            <a:pPr lvl="1"/>
            <a:r>
              <a:t>  </a:t>
            </a:r>
            <a:r>
              <a:rPr>
                <a:solidFill>
                  <a:srgbClr val="0433FF"/>
                </a:solidFill>
              </a:rPr>
              <a:t>void</a:t>
            </a:r>
            <a:r>
              <a:t> createUser(</a:t>
            </a:r>
            <a:r>
              <a:rPr>
                <a:solidFill>
                  <a:srgbClr val="AA7942"/>
                </a:solidFill>
              </a:rPr>
              <a:t>@Body</a:t>
            </a:r>
            <a:r>
              <a:t> </a:t>
            </a:r>
            <a:r>
              <a:rPr b="1"/>
              <a:t>User</a:t>
            </a:r>
            <a:r>
              <a:t> user,</a:t>
            </a:r>
            <a:r>
              <a:rPr b="1"/>
              <a:t> Callback&lt;User&gt;</a:t>
            </a:r>
            <a:r>
              <a:t> cb);</a:t>
            </a:r>
          </a:p>
          <a:p>
            <a:pPr/>
          </a:p>
          <a:p>
            <a:pPr/>
            <a:r>
              <a:t>}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Shape 468"/>
          <p:cNvSpPr/>
          <p:nvPr>
            <p:ph type="title"/>
          </p:nvPr>
        </p:nvSpPr>
        <p:spPr>
          <a:xfrm>
            <a:off x="713289" y="-495300"/>
            <a:ext cx="7024746" cy="2170665"/>
          </a:xfrm>
          <a:prstGeom prst="rect">
            <a:avLst/>
          </a:prstGeom>
        </p:spPr>
        <p:txBody>
          <a:bodyPr/>
          <a:lstStyle/>
          <a:p>
            <a:pPr/>
            <a:r>
              <a:t>Retrofit com Callbacks</a:t>
            </a:r>
          </a:p>
        </p:txBody>
      </p:sp>
      <p:sp>
        <p:nvSpPr>
          <p:cNvPr id="469" name="Shape 469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70" name="Shape 470"/>
          <p:cNvSpPr/>
          <p:nvPr/>
        </p:nvSpPr>
        <p:spPr>
          <a:xfrm>
            <a:off x="749592" y="1938015"/>
            <a:ext cx="7644816" cy="415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b="1" sz="2400"/>
            </a:pPr>
            <a:r>
              <a:t>E pronto!</a:t>
            </a:r>
          </a:p>
          <a:p>
            <a:pPr/>
          </a:p>
          <a:p>
            <a:pPr/>
          </a:p>
          <a:p>
            <a:pPr/>
            <a:r>
              <a:rPr b="1"/>
              <a:t>ExampleApi.getInstance()</a:t>
            </a:r>
            <a:r>
              <a:t>.getProduct(</a:t>
            </a:r>
            <a:r>
              <a:rPr b="1">
                <a:solidFill>
                  <a:srgbClr val="FF2600"/>
                </a:solidFill>
              </a:rPr>
              <a:t>1</a:t>
            </a:r>
            <a:r>
              <a:t>, </a:t>
            </a:r>
          </a:p>
          <a:p>
            <a:pPr lvl="1"/>
            <a:r>
              <a:t>new </a:t>
            </a:r>
            <a:r>
              <a:rPr b="1"/>
              <a:t>Callback&lt;Product&gt;</a:t>
            </a:r>
            <a:r>
              <a:t>() {</a:t>
            </a:r>
          </a:p>
          <a:p>
            <a:pPr lvl="1"/>
          </a:p>
          <a:p>
            <a:pPr lvl="1">
              <a:defRPr sz="1900"/>
            </a:pPr>
            <a:r>
              <a:t> </a:t>
            </a:r>
            <a:r>
              <a:rPr>
                <a:solidFill>
                  <a:srgbClr val="AA7942"/>
                </a:solidFill>
              </a:rPr>
              <a:t>@Override</a:t>
            </a:r>
          </a:p>
          <a:p>
            <a:pPr lvl="1">
              <a:defRPr sz="1900"/>
            </a:pPr>
            <a:r>
              <a:t> </a:t>
            </a:r>
            <a:r>
              <a:rPr>
                <a:solidFill>
                  <a:srgbClr val="0433FF"/>
                </a:solidFill>
              </a:rPr>
              <a:t>public void</a:t>
            </a:r>
            <a:r>
              <a:t> success(</a:t>
            </a:r>
            <a:r>
              <a:rPr b="1"/>
              <a:t>Product</a:t>
            </a:r>
            <a:r>
              <a:t> product, </a:t>
            </a:r>
            <a:r>
              <a:rPr b="1"/>
              <a:t>Response</a:t>
            </a:r>
            <a:r>
              <a:t> response) {}</a:t>
            </a:r>
          </a:p>
          <a:p>
            <a:pPr lvl="1">
              <a:defRPr sz="1900"/>
            </a:pPr>
          </a:p>
          <a:p>
            <a:pPr lvl="1">
              <a:defRPr sz="1900">
                <a:solidFill>
                  <a:srgbClr val="AA7942"/>
                </a:solidFill>
              </a:defRPr>
            </a:pPr>
            <a:r>
              <a:t> @Override</a:t>
            </a:r>
          </a:p>
          <a:p>
            <a:pPr lvl="1">
              <a:defRPr sz="1900"/>
            </a:pPr>
            <a:r>
              <a:t> </a:t>
            </a:r>
            <a:r>
              <a:rPr>
                <a:solidFill>
                  <a:srgbClr val="0433FF"/>
                </a:solidFill>
              </a:rPr>
              <a:t>public void </a:t>
            </a:r>
            <a:r>
              <a:t>failure(</a:t>
            </a:r>
            <a:r>
              <a:rPr b="1"/>
              <a:t>RetrofitError</a:t>
            </a:r>
            <a:r>
              <a:t> error) {}</a:t>
            </a:r>
          </a:p>
          <a:p>
            <a:pPr/>
          </a:p>
          <a:p>
            <a:pPr/>
            <a:r>
              <a:t>}); 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Shape 472"/>
          <p:cNvSpPr/>
          <p:nvPr>
            <p:ph type="title"/>
          </p:nvPr>
        </p:nvSpPr>
        <p:spPr>
          <a:xfrm>
            <a:off x="903789" y="-203200"/>
            <a:ext cx="7024746" cy="2170665"/>
          </a:xfrm>
          <a:prstGeom prst="rect">
            <a:avLst/>
          </a:prstGeom>
        </p:spPr>
        <p:txBody>
          <a:bodyPr/>
          <a:lstStyle/>
          <a:p>
            <a:pPr/>
            <a:r>
              <a:t>Vantagens </a:t>
            </a:r>
          </a:p>
        </p:txBody>
      </p:sp>
      <p:sp>
        <p:nvSpPr>
          <p:cNvPr id="473" name="Shape 473"/>
          <p:cNvSpPr/>
          <p:nvPr>
            <p:ph type="body" idx="1"/>
          </p:nvPr>
        </p:nvSpPr>
        <p:spPr>
          <a:xfrm>
            <a:off x="796065" y="2260151"/>
            <a:ext cx="7731814" cy="4534349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10000"/>
              </a:lnSpc>
              <a:spcBef>
                <a:spcPts val="1400"/>
              </a:spcBef>
              <a:defRPr sz="2600"/>
            </a:pPr>
            <a:r>
              <a:t>Gerenciado automaticamente para os callbacks serem executados na UI</a:t>
            </a:r>
          </a:p>
          <a:p>
            <a:pPr>
              <a:lnSpc>
                <a:spcPct val="110000"/>
              </a:lnSpc>
              <a:spcBef>
                <a:spcPts val="1400"/>
              </a:spcBef>
              <a:defRPr sz="2600"/>
            </a:pPr>
            <a:r>
              <a:t>Dispensa o tratamento de exceptions na request (método failure) </a:t>
            </a:r>
          </a:p>
        </p:txBody>
      </p:sp>
      <p:sp>
        <p:nvSpPr>
          <p:cNvPr id="474" name="Shape 474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475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70012" y="4597400"/>
            <a:ext cx="1892301" cy="190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Shape 477"/>
          <p:cNvSpPr/>
          <p:nvPr>
            <p:ph type="title"/>
          </p:nvPr>
        </p:nvSpPr>
        <p:spPr>
          <a:xfrm>
            <a:off x="891089" y="-304800"/>
            <a:ext cx="7024746" cy="2170665"/>
          </a:xfrm>
          <a:prstGeom prst="rect">
            <a:avLst/>
          </a:prstGeom>
        </p:spPr>
        <p:txBody>
          <a:bodyPr/>
          <a:lstStyle/>
          <a:p>
            <a:pPr/>
            <a:r>
              <a:t>Resumindo</a:t>
            </a:r>
          </a:p>
        </p:txBody>
      </p:sp>
      <p:sp>
        <p:nvSpPr>
          <p:cNvPr id="478" name="Shape 478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481" name="Group 481"/>
          <p:cNvGrpSpPr/>
          <p:nvPr/>
        </p:nvGrpSpPr>
        <p:grpSpPr>
          <a:xfrm>
            <a:off x="1069402" y="2114550"/>
            <a:ext cx="6668120" cy="3682791"/>
            <a:chOff x="0" y="0"/>
            <a:chExt cx="6668118" cy="3682790"/>
          </a:xfrm>
        </p:grpSpPr>
        <p:pic>
          <p:nvPicPr>
            <p:cNvPr id="480" name="Screen Shot 2015-01-22 at 8.59.39 AM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203200" y="203200"/>
              <a:ext cx="6261719" cy="3238291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479" name="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6668119" cy="3682791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xmlns:p14="http://schemas.microsoft.com/office/powerpoint/2010/main" spd="med" advClick="1" p14:dur="1000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Shape 483"/>
          <p:cNvSpPr/>
          <p:nvPr>
            <p:ph type="title"/>
          </p:nvPr>
        </p:nvSpPr>
        <p:spPr>
          <a:xfrm>
            <a:off x="637089" y="-533400"/>
            <a:ext cx="7024746" cy="2170665"/>
          </a:xfrm>
          <a:prstGeom prst="rect">
            <a:avLst/>
          </a:prstGeom>
        </p:spPr>
        <p:txBody>
          <a:bodyPr/>
          <a:lstStyle/>
          <a:p>
            <a:pPr lvl="1"/>
            <a:r>
              <a:t>Exercitando</a:t>
            </a:r>
          </a:p>
        </p:txBody>
      </p:sp>
      <p:sp>
        <p:nvSpPr>
          <p:cNvPr id="484" name="Shape 484"/>
          <p:cNvSpPr/>
          <p:nvPr>
            <p:ph type="body" idx="1"/>
          </p:nvPr>
        </p:nvSpPr>
        <p:spPr>
          <a:xfrm>
            <a:off x="575819" y="2031551"/>
            <a:ext cx="7992362" cy="3659042"/>
          </a:xfrm>
          <a:prstGeom prst="rect">
            <a:avLst/>
          </a:prstGeom>
        </p:spPr>
        <p:txBody>
          <a:bodyPr/>
          <a:lstStyle>
            <a:lvl2pPr marL="640080" indent="-274320">
              <a:spcBef>
                <a:spcPts val="1800"/>
              </a:spcBef>
            </a:lvl2pPr>
          </a:lstStyle>
          <a:p>
            <a:pPr/>
            <a:r>
              <a:t>Api de pacotes de viagem</a:t>
            </a:r>
          </a:p>
          <a:p>
            <a:pPr lvl="1"/>
            <a:r>
              <a:t>Vamos construir o mesmo exemplos da aula passada utilizando o Retrofit</a:t>
            </a:r>
          </a:p>
        </p:txBody>
      </p:sp>
      <p:sp>
        <p:nvSpPr>
          <p:cNvPr id="485" name="Shape 485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Shape 487"/>
          <p:cNvSpPr/>
          <p:nvPr>
            <p:ph type="title"/>
          </p:nvPr>
        </p:nvSpPr>
        <p:spPr>
          <a:xfrm>
            <a:off x="598989" y="121821"/>
            <a:ext cx="7024746" cy="2170665"/>
          </a:xfrm>
          <a:prstGeom prst="rect">
            <a:avLst/>
          </a:prstGeom>
        </p:spPr>
        <p:txBody>
          <a:bodyPr/>
          <a:lstStyle/>
          <a:p>
            <a:pPr/>
            <a:r>
              <a:t>Dependências para Exercício</a:t>
            </a:r>
          </a:p>
        </p:txBody>
      </p:sp>
      <p:sp>
        <p:nvSpPr>
          <p:cNvPr id="488" name="Shape 488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89" name="Shape 489"/>
          <p:cNvSpPr/>
          <p:nvPr/>
        </p:nvSpPr>
        <p:spPr>
          <a:xfrm>
            <a:off x="554552" y="2655565"/>
            <a:ext cx="8034896" cy="1805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200"/>
            </a:pPr>
            <a:r>
              <a:rPr>
                <a:solidFill>
                  <a:srgbClr val="AA7942"/>
                </a:solidFill>
              </a:rPr>
              <a:t>compile</a:t>
            </a:r>
            <a:r>
              <a:rPr b="1">
                <a:solidFill>
                  <a:srgbClr val="AA7942"/>
                </a:solidFill>
              </a:rPr>
              <a:t> </a:t>
            </a:r>
            <a:r>
              <a:rPr b="1">
                <a:solidFill>
                  <a:srgbClr val="178C38"/>
                </a:solidFill>
              </a:rPr>
              <a:t>'com.google.code.gson:gson:2.3.1'</a:t>
            </a:r>
            <a:endParaRPr b="1">
              <a:solidFill>
                <a:srgbClr val="178C38"/>
              </a:solidFill>
            </a:endParaRPr>
          </a:p>
          <a:p>
            <a:pPr>
              <a:defRPr sz="2200"/>
            </a:pPr>
            <a:r>
              <a:rPr>
                <a:solidFill>
                  <a:srgbClr val="AA7942"/>
                </a:solidFill>
              </a:rPr>
              <a:t>compile </a:t>
            </a:r>
            <a:r>
              <a:rPr b="1">
                <a:solidFill>
                  <a:srgbClr val="178C38"/>
                </a:solidFill>
              </a:rPr>
              <a:t>'com.squareup.okhttp:okhttp:2.2.0'</a:t>
            </a:r>
            <a:endParaRPr b="1">
              <a:solidFill>
                <a:srgbClr val="178C38"/>
              </a:solidFill>
            </a:endParaRPr>
          </a:p>
          <a:p>
            <a:pPr>
              <a:defRPr sz="2200"/>
            </a:pPr>
            <a:r>
              <a:rPr>
                <a:solidFill>
                  <a:srgbClr val="AA7942"/>
                </a:solidFill>
              </a:rPr>
              <a:t>compile </a:t>
            </a:r>
            <a:r>
              <a:rPr b="1">
                <a:solidFill>
                  <a:srgbClr val="178C38"/>
                </a:solidFill>
              </a:rPr>
              <a:t>'com.squareup.retrofit:retrofit:1.9.0'</a:t>
            </a:r>
            <a:endParaRPr>
              <a:solidFill>
                <a:srgbClr val="AA7942"/>
              </a:solidFill>
            </a:endParaRPr>
          </a:p>
          <a:p>
            <a:pPr>
              <a:defRPr sz="2200"/>
            </a:pPr>
            <a:r>
              <a:rPr>
                <a:solidFill>
                  <a:srgbClr val="AA7942"/>
                </a:solidFill>
              </a:rPr>
              <a:t>compile </a:t>
            </a:r>
            <a:r>
              <a:rPr b="1">
                <a:solidFill>
                  <a:srgbClr val="178C38"/>
                </a:solidFill>
              </a:rPr>
              <a:t>'com.squareup.picasso:picasso:2.5.2'</a:t>
            </a:r>
            <a:endParaRPr>
              <a:solidFill>
                <a:srgbClr val="AA7942"/>
              </a:solidFill>
            </a:endParaRPr>
          </a:p>
          <a:p>
            <a:pPr>
              <a:defRPr sz="2200"/>
            </a:pPr>
            <a:r>
              <a:rPr>
                <a:solidFill>
                  <a:srgbClr val="AA7942"/>
                </a:solidFill>
              </a:rPr>
              <a:t>compile </a:t>
            </a:r>
            <a:r>
              <a:rPr b="1">
                <a:solidFill>
                  <a:srgbClr val="178C38"/>
                </a:solidFill>
              </a:rPr>
              <a:t>'com.squareup.okhttp:okhttp-urlconnection:2.2.0'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Shape 491"/>
          <p:cNvSpPr/>
          <p:nvPr>
            <p:ph type="title"/>
          </p:nvPr>
        </p:nvSpPr>
        <p:spPr>
          <a:xfrm>
            <a:off x="637089" y="-533400"/>
            <a:ext cx="7024746" cy="2170665"/>
          </a:xfrm>
          <a:prstGeom prst="rect">
            <a:avLst/>
          </a:prstGeom>
        </p:spPr>
        <p:txBody>
          <a:bodyPr/>
          <a:lstStyle/>
          <a:p>
            <a:pPr lvl="1"/>
            <a:r>
              <a:t>Exercitando 2</a:t>
            </a:r>
          </a:p>
        </p:txBody>
      </p:sp>
      <p:sp>
        <p:nvSpPr>
          <p:cNvPr id="492" name="Shape 492"/>
          <p:cNvSpPr/>
          <p:nvPr>
            <p:ph type="body" idx="1"/>
          </p:nvPr>
        </p:nvSpPr>
        <p:spPr>
          <a:xfrm>
            <a:off x="575819" y="2031551"/>
            <a:ext cx="7992362" cy="3659042"/>
          </a:xfrm>
          <a:prstGeom prst="rect">
            <a:avLst/>
          </a:prstGeom>
        </p:spPr>
        <p:txBody>
          <a:bodyPr/>
          <a:lstStyle/>
          <a:p>
            <a:pPr/>
            <a:r>
              <a:t>Api de pacotes de viagem</a:t>
            </a:r>
          </a:p>
          <a:p>
            <a:pPr lvl="1" marL="640080" indent="-274320">
              <a:spcBef>
                <a:spcPts val="1800"/>
              </a:spcBef>
            </a:pPr>
            <a:r>
              <a:t>Busca ofertas de acordo com um termo</a:t>
            </a:r>
          </a:p>
          <a:p>
            <a:pPr lvl="2">
              <a:spcBef>
                <a:spcPts val="1800"/>
              </a:spcBef>
            </a:pPr>
            <a:r>
              <a:rPr u="sng">
                <a:solidFill>
                  <a:srgbClr val="E68200"/>
                </a:solidFill>
                <a:uFill>
                  <a:solidFill>
                    <a:srgbClr val="E68200"/>
                  </a:solidFill>
                </a:uFill>
                <a:hlinkClick r:id="rId2" invalidUrl="" action="" tgtFrame="" tooltip="" history="1" highlightClick="0" endSnd="0"/>
              </a:rPr>
              <a:t>http://infnet.aws.af.cm/ofertas_busca.php?q=minas%20gerais&amp;numprods=10</a:t>
            </a:r>
          </a:p>
          <a:p>
            <a:pPr lvl="1" marL="640080" indent="-274320">
              <a:spcBef>
                <a:spcPts val="1800"/>
              </a:spcBef>
            </a:pPr>
            <a:r>
              <a:t>Traz os pacotes com o objeto completo</a:t>
            </a:r>
          </a:p>
          <a:p>
            <a:pPr lvl="2">
              <a:spcBef>
                <a:spcPts val="1800"/>
              </a:spcBef>
            </a:pPr>
            <a:r>
              <a:rPr u="sng">
                <a:solidFill>
                  <a:srgbClr val="E68200"/>
                </a:solidFill>
                <a:uFill>
                  <a:solidFill>
                    <a:srgbClr val="E68200"/>
                  </a:solidFill>
                </a:uFill>
                <a:hlinkClick r:id="rId3" invalidUrl="" action="" tgtFrame="" tooltip="" history="1" highlightClick="0" endSnd="0"/>
              </a:rPr>
              <a:t>http://infnet.aws.af.cm/ofertas_full.php</a:t>
            </a:r>
          </a:p>
        </p:txBody>
      </p:sp>
      <p:sp>
        <p:nvSpPr>
          <p:cNvPr id="493" name="Shape 493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hape 293"/>
          <p:cNvSpPr/>
          <p:nvPr>
            <p:ph type="title"/>
          </p:nvPr>
        </p:nvSpPr>
        <p:spPr>
          <a:xfrm>
            <a:off x="923025" y="785442"/>
            <a:ext cx="7164424" cy="2142538"/>
          </a:xfrm>
          <a:prstGeom prst="rect">
            <a:avLst/>
          </a:prstGeom>
        </p:spPr>
        <p:txBody>
          <a:bodyPr/>
          <a:lstStyle/>
          <a:p>
            <a:pPr/>
            <a:r>
              <a:t>Utilizamos </a:t>
            </a:r>
            <a:r>
              <a:t>a Framework </a:t>
            </a:r>
            <a:br/>
            <a:r>
              <a:rPr b="1"/>
              <a:t>Asynchronous Http Client</a:t>
            </a:r>
            <a:r>
              <a:t> </a:t>
            </a:r>
          </a:p>
        </p:txBody>
      </p:sp>
      <p:sp>
        <p:nvSpPr>
          <p:cNvPr id="294" name="Shape 294"/>
          <p:cNvSpPr/>
          <p:nvPr/>
        </p:nvSpPr>
        <p:spPr>
          <a:xfrm>
            <a:off x="668359" y="3308884"/>
            <a:ext cx="7652724" cy="30080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 marL="434340" indent="-365760">
              <a:lnSpc>
                <a:spcPct val="110000"/>
              </a:lnSpc>
              <a:spcBef>
                <a:spcPts val="1200"/>
              </a:spcBef>
              <a:buClr>
                <a:schemeClr val="accent1"/>
              </a:buClr>
              <a:buSzPct val="76000"/>
              <a:buFont typeface="Wingdings 2"/>
              <a:buChar char=""/>
            </a:pPr>
            <a:r>
              <a:rPr sz="2400">
                <a:solidFill>
                  <a:srgbClr val="3E3D2D"/>
                </a:solidFill>
              </a:rPr>
              <a:t>URL:</a:t>
            </a:r>
            <a:endParaRPr sz="2400">
              <a:solidFill>
                <a:srgbClr val="3E3D2D"/>
              </a:solidFill>
            </a:endParaRPr>
          </a:p>
          <a:p>
            <a:pPr lvl="1" marL="830580" indent="-304800">
              <a:lnSpc>
                <a:spcPct val="110000"/>
              </a:lnSpc>
              <a:spcBef>
                <a:spcPts val="1200"/>
              </a:spcBef>
              <a:buClr>
                <a:schemeClr val="accent1"/>
              </a:buClr>
              <a:buSzPct val="76000"/>
              <a:buFont typeface="Wingdings 2"/>
              <a:buChar char=""/>
            </a:pPr>
            <a:r>
              <a:rPr sz="2000" u="sng">
                <a:solidFill>
                  <a:srgbClr val="E68200"/>
                </a:solidFill>
                <a:uFill>
                  <a:solidFill>
                    <a:srgbClr val="E68200"/>
                  </a:solidFill>
                </a:uFill>
                <a:hlinkClick r:id="rId2" invalidUrl="" action="" tgtFrame="" tooltip="" history="1" highlightClick="0" endSnd="0"/>
              </a:rPr>
              <a:t>http://loopj.com/android-async-http/</a:t>
            </a:r>
          </a:p>
          <a:p>
            <a:pPr lvl="1" marL="800100" indent="-274319">
              <a:lnSpc>
                <a:spcPct val="110000"/>
              </a:lnSpc>
              <a:spcBef>
                <a:spcPts val="1200"/>
              </a:spcBef>
              <a:buClr>
                <a:schemeClr val="accent1"/>
              </a:buClr>
              <a:buSzPct val="76000"/>
              <a:buFont typeface="Wingdings 2"/>
              <a:buChar char=""/>
            </a:pPr>
            <a:r>
              <a:rPr u="sng">
                <a:solidFill>
                  <a:srgbClr val="E68200"/>
                </a:solidFill>
                <a:uFill>
                  <a:solidFill>
                    <a:srgbClr val="E68200"/>
                  </a:solidFill>
                </a:uFill>
                <a:hlinkClick r:id="rId3" invalidUrl="" action="" tgtFrame="" tooltip="" history="1" highlightClick="0" endSnd="0"/>
              </a:rPr>
              <a:t>https://github.com/loopj/android-async-http</a:t>
            </a:r>
          </a:p>
        </p:txBody>
      </p:sp>
      <p:sp>
        <p:nvSpPr>
          <p:cNvPr id="295" name="Shape 295"/>
          <p:cNvSpPr/>
          <p:nvPr/>
        </p:nvSpPr>
        <p:spPr>
          <a:xfrm>
            <a:off x="586313" y="-18438"/>
            <a:ext cx="7024746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b">
            <a:normAutofit fontScale="100000" lnSpcReduction="0"/>
          </a:bodyPr>
          <a:lstStyle>
            <a:lvl1pPr>
              <a:defRPr sz="4000">
                <a:solidFill>
                  <a:schemeClr val="accent1"/>
                </a:solidFill>
              </a:defRPr>
            </a:lvl1pPr>
          </a:lstStyle>
          <a:p>
            <a:pPr/>
            <a:r>
              <a:t>Aula Anterior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Shape 495"/>
          <p:cNvSpPr/>
          <p:nvPr>
            <p:ph type="title"/>
          </p:nvPr>
        </p:nvSpPr>
        <p:spPr>
          <a:xfrm>
            <a:off x="611689" y="-297279"/>
            <a:ext cx="7024746" cy="2170665"/>
          </a:xfrm>
          <a:prstGeom prst="rect">
            <a:avLst/>
          </a:prstGeom>
        </p:spPr>
        <p:txBody>
          <a:bodyPr/>
          <a:lstStyle/>
          <a:p>
            <a:pPr/>
            <a:r>
              <a:t>Não vamos esquecer o Manifest</a:t>
            </a:r>
          </a:p>
        </p:txBody>
      </p:sp>
      <p:sp>
        <p:nvSpPr>
          <p:cNvPr id="496" name="Shape 496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97" name="Shape 497"/>
          <p:cNvSpPr/>
          <p:nvPr/>
        </p:nvSpPr>
        <p:spPr>
          <a:xfrm>
            <a:off x="521041" y="2407915"/>
            <a:ext cx="8235951" cy="2428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900"/>
            </a:pPr>
            <a:r>
              <a:rPr>
                <a:solidFill>
                  <a:srgbClr val="AA7942"/>
                </a:solidFill>
              </a:rPr>
              <a:t>&lt;uses-permission </a:t>
            </a:r>
            <a:endParaRPr>
              <a:solidFill>
                <a:srgbClr val="AA7942"/>
              </a:solidFill>
            </a:endParaRPr>
          </a:p>
          <a:p>
            <a:pPr lvl="1">
              <a:defRPr sz="1900"/>
            </a:pPr>
            <a:r>
              <a:rPr b="1">
                <a:solidFill>
                  <a:srgbClr val="1A1A1A"/>
                </a:solidFill>
              </a:rPr>
              <a:t>android:name="android.permission.INTERNET"</a:t>
            </a:r>
            <a:r>
              <a:rPr>
                <a:solidFill>
                  <a:srgbClr val="AA7942"/>
                </a:solidFill>
              </a:rPr>
              <a:t>/&gt;</a:t>
            </a:r>
            <a:endParaRPr>
              <a:solidFill>
                <a:srgbClr val="AA7942"/>
              </a:solidFill>
            </a:endParaRPr>
          </a:p>
          <a:p>
            <a:pPr>
              <a:defRPr sz="1900"/>
            </a:pPr>
            <a:r>
              <a:rPr>
                <a:solidFill>
                  <a:srgbClr val="AA7942"/>
                </a:solidFill>
              </a:rPr>
              <a:t>&lt;uses-permission   </a:t>
            </a:r>
            <a:endParaRPr>
              <a:solidFill>
                <a:srgbClr val="AA7942"/>
              </a:solidFill>
            </a:endParaRPr>
          </a:p>
          <a:p>
            <a:pPr>
              <a:defRPr sz="1900"/>
            </a:pPr>
            <a:r>
              <a:rPr>
                <a:solidFill>
                  <a:srgbClr val="AA7942"/>
                </a:solidFill>
              </a:rPr>
              <a:t>     </a:t>
            </a:r>
            <a:r>
              <a:rPr b="1">
                <a:solidFill>
                  <a:srgbClr val="1A1A1A"/>
                </a:solidFill>
              </a:rPr>
              <a:t>android:name="android.permission.ACCESS_NETWORK_STATE"</a:t>
            </a:r>
            <a:r>
              <a:rPr b="1">
                <a:solidFill>
                  <a:srgbClr val="AA7942"/>
                </a:solidFill>
              </a:rPr>
              <a:t> </a:t>
            </a:r>
            <a:r>
              <a:rPr>
                <a:solidFill>
                  <a:srgbClr val="AA7942"/>
                </a:solidFill>
              </a:rPr>
              <a:t>/&gt;</a:t>
            </a:r>
            <a:endParaRPr>
              <a:solidFill>
                <a:srgbClr val="AA7942"/>
              </a:solidFill>
            </a:endParaRPr>
          </a:p>
          <a:p>
            <a:pPr>
              <a:defRPr sz="1900"/>
            </a:pPr>
            <a:r>
              <a:rPr>
                <a:solidFill>
                  <a:srgbClr val="AA7942"/>
                </a:solidFill>
              </a:rPr>
              <a:t>&lt;uses-permission    </a:t>
            </a:r>
            <a:endParaRPr>
              <a:solidFill>
                <a:srgbClr val="AA7942"/>
              </a:solidFill>
            </a:endParaRPr>
          </a:p>
          <a:p>
            <a:pPr>
              <a:defRPr sz="1900"/>
            </a:pPr>
            <a:r>
              <a:rPr>
                <a:solidFill>
                  <a:srgbClr val="AA7942"/>
                </a:solidFill>
              </a:rPr>
              <a:t>     </a:t>
            </a:r>
            <a:r>
              <a:rPr b="1">
                <a:solidFill>
                  <a:srgbClr val="1A1A1A"/>
                </a:solidFill>
              </a:rPr>
              <a:t>android:name="android.permission.READ_EXTERNAL_STORAGE"</a:t>
            </a:r>
            <a:r>
              <a:rPr b="1">
                <a:solidFill>
                  <a:srgbClr val="AA7942"/>
                </a:solidFill>
              </a:rPr>
              <a:t> </a:t>
            </a:r>
            <a:r>
              <a:rPr>
                <a:solidFill>
                  <a:srgbClr val="AA7942"/>
                </a:solidFill>
              </a:rPr>
              <a:t>/&gt;</a:t>
            </a:r>
            <a:endParaRPr>
              <a:solidFill>
                <a:srgbClr val="AA7942"/>
              </a:solidFill>
            </a:endParaRPr>
          </a:p>
          <a:p>
            <a:pPr>
              <a:defRPr sz="1900"/>
            </a:pPr>
            <a:r>
              <a:rPr>
                <a:solidFill>
                  <a:srgbClr val="AA7942"/>
                </a:solidFill>
              </a:rPr>
              <a:t>&lt;uses-permission    </a:t>
            </a:r>
            <a:endParaRPr>
              <a:solidFill>
                <a:srgbClr val="AA7942"/>
              </a:solidFill>
            </a:endParaRPr>
          </a:p>
          <a:p>
            <a:pPr>
              <a:defRPr sz="1900"/>
            </a:pPr>
            <a:r>
              <a:rPr>
                <a:solidFill>
                  <a:srgbClr val="AA7942"/>
                </a:solidFill>
              </a:rPr>
              <a:t>     </a:t>
            </a:r>
            <a:r>
              <a:rPr b="1">
                <a:solidFill>
                  <a:srgbClr val="1A1A1A"/>
                </a:solidFill>
              </a:rPr>
              <a:t>android:name="android.permission.WRITE_EXTERNAL_STORAGE"</a:t>
            </a:r>
            <a:r>
              <a:rPr b="1">
                <a:solidFill>
                  <a:srgbClr val="AA7942"/>
                </a:solidFill>
              </a:rPr>
              <a:t> </a:t>
            </a:r>
            <a:r>
              <a:rPr>
                <a:solidFill>
                  <a:srgbClr val="AA7942"/>
                </a:solidFill>
              </a:rPr>
              <a:t>/&gt;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Shape 499"/>
          <p:cNvSpPr/>
          <p:nvPr/>
        </p:nvSpPr>
        <p:spPr>
          <a:xfrm>
            <a:off x="904513" y="516224"/>
            <a:ext cx="7514917" cy="13778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b">
            <a:normAutofit fontScale="100000" lnSpcReduction="0"/>
          </a:bodyPr>
          <a:lstStyle>
            <a:lvl1pPr>
              <a:defRPr sz="4000">
                <a:solidFill>
                  <a:schemeClr val="accent1"/>
                </a:solidFill>
              </a:defRPr>
            </a:lvl1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chemeClr val="accent1"/>
                </a:solidFill>
              </a:rPr>
              <a:t>Geradores de Modelos para GSON</a:t>
            </a:r>
          </a:p>
        </p:txBody>
      </p:sp>
      <p:sp>
        <p:nvSpPr>
          <p:cNvPr id="500" name="Shape 500"/>
          <p:cNvSpPr/>
          <p:nvPr/>
        </p:nvSpPr>
        <p:spPr>
          <a:xfrm>
            <a:off x="604859" y="1930245"/>
            <a:ext cx="7652724" cy="44390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 marL="434340" indent="-365760">
              <a:lnSpc>
                <a:spcPct val="110000"/>
              </a:lnSpc>
              <a:spcBef>
                <a:spcPts val="1200"/>
              </a:spcBef>
              <a:buClr>
                <a:schemeClr val="accent1"/>
              </a:buClr>
              <a:buSzPct val="76000"/>
              <a:buFont typeface="Wingdings 2"/>
              <a:buChar char=""/>
            </a:pPr>
            <a:r>
              <a:rPr sz="2400">
                <a:solidFill>
                  <a:srgbClr val="3E3D2D"/>
                </a:solidFill>
              </a:rPr>
              <a:t>Dica importante:</a:t>
            </a:r>
            <a:endParaRPr sz="2400">
              <a:solidFill>
                <a:srgbClr val="3E3D2D"/>
              </a:solidFill>
            </a:endParaRPr>
          </a:p>
          <a:p>
            <a:pPr lvl="1" marL="891540" indent="-365760">
              <a:lnSpc>
                <a:spcPct val="110000"/>
              </a:lnSpc>
              <a:spcBef>
                <a:spcPts val="1200"/>
              </a:spcBef>
              <a:buClr>
                <a:schemeClr val="accent1"/>
              </a:buClr>
              <a:buSzPct val="76000"/>
              <a:buFont typeface="Wingdings 2"/>
              <a:buChar char=""/>
            </a:pPr>
            <a:r>
              <a:rPr sz="2400">
                <a:solidFill>
                  <a:srgbClr val="3E3D2D"/>
                </a:solidFill>
              </a:rPr>
              <a:t>Não precisamos perder tempo criando os modelos a partir dos objetos JSON, existem alguns sites que realizam esse trabalho</a:t>
            </a:r>
            <a:endParaRPr sz="2400">
              <a:solidFill>
                <a:srgbClr val="3E3D2D"/>
              </a:solidFill>
            </a:endParaRPr>
          </a:p>
          <a:p>
            <a:pPr lvl="1" marL="800100" indent="-274319">
              <a:lnSpc>
                <a:spcPct val="110000"/>
              </a:lnSpc>
              <a:spcBef>
                <a:spcPts val="1200"/>
              </a:spcBef>
              <a:buClr>
                <a:schemeClr val="accent1"/>
              </a:buClr>
              <a:buSzPct val="76000"/>
              <a:buFont typeface="Wingdings 2"/>
              <a:buChar char=""/>
            </a:pPr>
            <a:r>
              <a:rPr u="sng">
                <a:solidFill>
                  <a:srgbClr val="E68200"/>
                </a:solidFill>
                <a:uFill>
                  <a:solidFill>
                    <a:srgbClr val="E68200"/>
                  </a:solidFill>
                </a:uFill>
                <a:hlinkClick r:id="rId2" invalidUrl="" action="" tgtFrame="" tooltip="" history="1" highlightClick="0" endSnd="0"/>
              </a:rPr>
              <a:t>http://www.jsonschema2pojo.org/</a:t>
            </a:r>
            <a:r>
              <a:rPr sz="2400">
                <a:solidFill>
                  <a:srgbClr val="3E3D2D"/>
                </a:solidFill>
              </a:rPr>
              <a:t> </a:t>
            </a:r>
            <a:endParaRPr sz="2400">
              <a:solidFill>
                <a:srgbClr val="3E3D2D"/>
              </a:solidFill>
            </a:endParaRPr>
          </a:p>
          <a:p>
            <a:pPr lvl="1" marL="800100" indent="-274319">
              <a:lnSpc>
                <a:spcPct val="110000"/>
              </a:lnSpc>
              <a:spcBef>
                <a:spcPts val="1200"/>
              </a:spcBef>
              <a:buClr>
                <a:schemeClr val="accent1"/>
              </a:buClr>
              <a:buSzPct val="76000"/>
              <a:buFont typeface="Wingdings 2"/>
              <a:buChar char=""/>
            </a:pPr>
            <a:r>
              <a:rPr u="sng">
                <a:solidFill>
                  <a:srgbClr val="E68200"/>
                </a:solidFill>
                <a:uFill>
                  <a:solidFill>
                    <a:srgbClr val="E68200"/>
                  </a:solidFill>
                </a:uFill>
                <a:hlinkClick r:id="rId3" invalidUrl="" action="" tgtFrame="" tooltip="" history="1" highlightClick="0" endSnd="0"/>
              </a:rPr>
              <a:t>http://jsontojava.appspot.com/</a:t>
            </a:r>
            <a:r>
              <a:rPr sz="2400">
                <a:solidFill>
                  <a:srgbClr val="3E3D2D"/>
                </a:solidFill>
              </a:rPr>
              <a:t>  </a:t>
            </a:r>
            <a:r>
              <a:rPr sz="1900">
                <a:solidFill>
                  <a:srgbClr val="76797B"/>
                </a:solidFill>
              </a:rPr>
              <a:t>&lt;!— Muito bom —&gt;</a:t>
            </a:r>
            <a:endParaRPr sz="2400">
              <a:solidFill>
                <a:srgbClr val="3E3D2D"/>
              </a:solidFill>
            </a:endParaRPr>
          </a:p>
          <a:p>
            <a:pPr lvl="1" marL="891540" indent="-365760">
              <a:lnSpc>
                <a:spcPct val="110000"/>
              </a:lnSpc>
              <a:spcBef>
                <a:spcPts val="1200"/>
              </a:spcBef>
              <a:buClr>
                <a:schemeClr val="accent1"/>
              </a:buClr>
              <a:buSzPct val="76000"/>
              <a:buFont typeface="Wingdings 2"/>
              <a:buChar char=""/>
            </a:pPr>
            <a:r>
              <a:rPr sz="2400">
                <a:solidFill>
                  <a:srgbClr val="3E3D2D"/>
                </a:solidFill>
              </a:rPr>
              <a:t>Para usuário de Mac existe um App:</a:t>
            </a:r>
            <a:endParaRPr sz="2400">
              <a:solidFill>
                <a:srgbClr val="3E3D2D"/>
              </a:solidFill>
            </a:endParaRPr>
          </a:p>
          <a:p>
            <a:pPr lvl="2" marL="1280160" indent="-365760">
              <a:lnSpc>
                <a:spcPct val="110000"/>
              </a:lnSpc>
              <a:spcBef>
                <a:spcPts val="1900"/>
              </a:spcBef>
              <a:buClr>
                <a:schemeClr val="accent1"/>
              </a:buClr>
              <a:buSzPct val="76000"/>
              <a:buFont typeface="Wingdings 2"/>
              <a:buChar char=""/>
            </a:pPr>
            <a:r>
              <a:rPr sz="2400">
                <a:solidFill>
                  <a:srgbClr val="3E3D2D"/>
                </a:solidFill>
              </a:rPr>
              <a:t>JSON Accelerator</a:t>
            </a:r>
          </a:p>
        </p:txBody>
      </p:sp>
      <p:pic>
        <p:nvPicPr>
          <p:cNvPr id="501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846624" y="5329224"/>
            <a:ext cx="868377" cy="86837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Shape 503"/>
          <p:cNvSpPr/>
          <p:nvPr>
            <p:ph type="title"/>
          </p:nvPr>
        </p:nvSpPr>
        <p:spPr>
          <a:xfrm>
            <a:off x="776789" y="-794873"/>
            <a:ext cx="7024746" cy="2170665"/>
          </a:xfrm>
          <a:prstGeom prst="rect">
            <a:avLst/>
          </a:prstGeom>
        </p:spPr>
        <p:txBody>
          <a:bodyPr/>
          <a:lstStyle>
            <a:lvl1pPr>
              <a:defRPr sz="3800"/>
            </a:lvl1pPr>
          </a:lstStyle>
          <a:p>
            <a:pPr/>
            <a:r>
              <a:t>Classe de Interface</a:t>
            </a:r>
          </a:p>
        </p:txBody>
      </p:sp>
      <p:sp>
        <p:nvSpPr>
          <p:cNvPr id="504" name="Shape 504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05" name="Shape 505"/>
          <p:cNvSpPr/>
          <p:nvPr/>
        </p:nvSpPr>
        <p:spPr>
          <a:xfrm>
            <a:off x="650422" y="1747515"/>
            <a:ext cx="7843156" cy="313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000"/>
            </a:pPr>
            <a:r>
              <a:rPr>
                <a:solidFill>
                  <a:srgbClr val="AA7942"/>
                </a:solidFill>
              </a:rPr>
              <a:t>public interface </a:t>
            </a:r>
            <a:r>
              <a:t>PacoteService {</a:t>
            </a:r>
          </a:p>
          <a:p>
            <a:pPr>
              <a:defRPr sz="2000"/>
            </a:pPr>
          </a:p>
          <a:p>
            <a:pPr>
              <a:defRPr sz="2000"/>
            </a:pPr>
            <a:r>
              <a:t>   </a:t>
            </a:r>
            <a:r>
              <a:rPr>
                <a:solidFill>
                  <a:srgbClr val="178C38"/>
                </a:solidFill>
              </a:rPr>
              <a:t> //ofertas_busca.php?q=manaus&amp;numprods=10</a:t>
            </a:r>
          </a:p>
          <a:p>
            <a:pPr>
              <a:defRPr sz="2000"/>
            </a:pPr>
            <a:r>
              <a:t>    </a:t>
            </a:r>
            <a:r>
              <a:rPr>
                <a:solidFill>
                  <a:srgbClr val="0433FF"/>
                </a:solidFill>
              </a:rPr>
              <a:t>@GET</a:t>
            </a:r>
            <a:r>
              <a:t>(</a:t>
            </a:r>
            <a:r>
              <a:rPr>
                <a:solidFill>
                  <a:srgbClr val="FF2600"/>
                </a:solidFill>
              </a:rPr>
              <a:t>"/ofertas_busca.php"</a:t>
            </a:r>
            <a:r>
              <a:t>)</a:t>
            </a:r>
          </a:p>
          <a:p>
            <a:pPr>
              <a:defRPr sz="2000"/>
            </a:pPr>
            <a:r>
              <a:t>    </a:t>
            </a:r>
            <a:r>
              <a:rPr>
                <a:solidFill>
                  <a:srgbClr val="AA7942"/>
                </a:solidFill>
              </a:rPr>
              <a:t>public</a:t>
            </a:r>
            <a:r>
              <a:t> List&lt;Pacote&gt; getPacotes(</a:t>
            </a:r>
          </a:p>
          <a:p>
            <a:pPr lvl="5">
              <a:defRPr sz="2000"/>
            </a:pPr>
            <a:r>
              <a:rPr>
                <a:solidFill>
                  <a:srgbClr val="0433FF"/>
                </a:solidFill>
              </a:rPr>
              <a:t>@Query</a:t>
            </a:r>
            <a:r>
              <a:t>(</a:t>
            </a:r>
            <a:r>
              <a:rPr>
                <a:solidFill>
                  <a:srgbClr val="FF2600"/>
                </a:solidFill>
              </a:rPr>
              <a:t>"q"</a:t>
            </a:r>
            <a:r>
              <a:t>) String q, </a:t>
            </a:r>
          </a:p>
          <a:p>
            <a:pPr>
              <a:defRPr sz="2000"/>
            </a:pPr>
            <a:r>
              <a:t>                                 </a:t>
            </a:r>
            <a:r>
              <a:rPr>
                <a:solidFill>
                  <a:srgbClr val="0433FF"/>
                </a:solidFill>
              </a:rPr>
              <a:t>@Query</a:t>
            </a:r>
            <a:r>
              <a:t>(</a:t>
            </a:r>
            <a:r>
              <a:rPr>
                <a:solidFill>
                  <a:srgbClr val="FF2600"/>
                </a:solidFill>
              </a:rPr>
              <a:t>"numprods"</a:t>
            </a:r>
            <a:r>
              <a:t>) int qtdPacotes);</a:t>
            </a:r>
          </a:p>
          <a:p>
            <a:pPr>
              <a:defRPr sz="2000"/>
            </a:pPr>
          </a:p>
          <a:p>
            <a:pPr>
              <a:defRPr sz="2000"/>
            </a:pPr>
          </a:p>
          <a:p>
            <a:pPr>
              <a:defRPr sz="2000"/>
            </a:pPr>
            <a:r>
              <a:t>}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Shape 507"/>
          <p:cNvSpPr/>
          <p:nvPr>
            <p:ph type="title"/>
          </p:nvPr>
        </p:nvSpPr>
        <p:spPr>
          <a:xfrm>
            <a:off x="535489" y="-209793"/>
            <a:ext cx="7024746" cy="1411493"/>
          </a:xfrm>
          <a:prstGeom prst="rect">
            <a:avLst/>
          </a:prstGeom>
        </p:spPr>
        <p:txBody>
          <a:bodyPr/>
          <a:lstStyle>
            <a:lvl1pPr>
              <a:defRPr sz="3800"/>
            </a:lvl1pPr>
          </a:lstStyle>
          <a:p>
            <a:pPr/>
            <a:r>
              <a:t>Classe de Interface</a:t>
            </a:r>
          </a:p>
        </p:txBody>
      </p:sp>
      <p:sp>
        <p:nvSpPr>
          <p:cNvPr id="508" name="Shape 508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09" name="Shape 509"/>
          <p:cNvSpPr/>
          <p:nvPr/>
        </p:nvSpPr>
        <p:spPr>
          <a:xfrm>
            <a:off x="637722" y="1239515"/>
            <a:ext cx="7843156" cy="5273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000"/>
            </a:pPr>
            <a:r>
              <a:rPr>
                <a:solidFill>
                  <a:srgbClr val="AA7942"/>
                </a:solidFill>
              </a:rPr>
              <a:t>public interface </a:t>
            </a:r>
            <a:r>
              <a:t>PacoteService {</a:t>
            </a:r>
          </a:p>
          <a:p>
            <a:pPr>
              <a:defRPr sz="2000"/>
            </a:pPr>
          </a:p>
          <a:p>
            <a:pPr>
              <a:defRPr sz="2000"/>
            </a:pPr>
            <a:r>
              <a:t>   </a:t>
            </a:r>
            <a:r>
              <a:rPr>
                <a:solidFill>
                  <a:srgbClr val="178C38"/>
                </a:solidFill>
              </a:rPr>
              <a:t> //ofertas_busca.php?q=manaus&amp;numprods=10</a:t>
            </a:r>
          </a:p>
          <a:p>
            <a:pPr>
              <a:defRPr sz="2000"/>
            </a:pPr>
            <a:r>
              <a:t>    </a:t>
            </a:r>
            <a:r>
              <a:rPr>
                <a:solidFill>
                  <a:srgbClr val="0433FF"/>
                </a:solidFill>
              </a:rPr>
              <a:t>@GET</a:t>
            </a:r>
            <a:r>
              <a:t>(</a:t>
            </a:r>
            <a:r>
              <a:rPr>
                <a:solidFill>
                  <a:srgbClr val="FF2600"/>
                </a:solidFill>
              </a:rPr>
              <a:t>"/ofertas_busca.php"</a:t>
            </a:r>
            <a:r>
              <a:t>)</a:t>
            </a:r>
          </a:p>
          <a:p>
            <a:pPr>
              <a:defRPr sz="2000"/>
            </a:pPr>
            <a:r>
              <a:t>    </a:t>
            </a:r>
            <a:r>
              <a:rPr>
                <a:solidFill>
                  <a:srgbClr val="AA7942"/>
                </a:solidFill>
              </a:rPr>
              <a:t>public</a:t>
            </a:r>
            <a:r>
              <a:t> List&lt;Pacote&gt; getPacotes(</a:t>
            </a:r>
          </a:p>
          <a:p>
            <a:pPr lvl="5">
              <a:defRPr sz="2000"/>
            </a:pPr>
            <a:r>
              <a:rPr>
                <a:solidFill>
                  <a:srgbClr val="0433FF"/>
                </a:solidFill>
              </a:rPr>
              <a:t>@Query</a:t>
            </a:r>
            <a:r>
              <a:t>(</a:t>
            </a:r>
            <a:r>
              <a:rPr>
                <a:solidFill>
                  <a:srgbClr val="FF2600"/>
                </a:solidFill>
              </a:rPr>
              <a:t>"q"</a:t>
            </a:r>
            <a:r>
              <a:t>) String q, </a:t>
            </a:r>
          </a:p>
          <a:p>
            <a:pPr>
              <a:defRPr sz="2000"/>
            </a:pPr>
            <a:r>
              <a:t>                                 </a:t>
            </a:r>
            <a:r>
              <a:rPr>
                <a:solidFill>
                  <a:srgbClr val="0433FF"/>
                </a:solidFill>
              </a:rPr>
              <a:t>@Query</a:t>
            </a:r>
            <a:r>
              <a:t>(</a:t>
            </a:r>
            <a:r>
              <a:rPr>
                <a:solidFill>
                  <a:srgbClr val="FF2600"/>
                </a:solidFill>
              </a:rPr>
              <a:t>"numprods"</a:t>
            </a:r>
            <a:r>
              <a:t>) int qtdPacotes);</a:t>
            </a:r>
          </a:p>
          <a:p>
            <a:pPr>
              <a:defRPr sz="2000"/>
            </a:pPr>
          </a:p>
          <a:p>
            <a:pPr>
              <a:defRPr sz="2000"/>
            </a:pPr>
          </a:p>
          <a:p>
            <a:pPr>
              <a:defRPr sz="2000"/>
            </a:pPr>
            <a:r>
              <a:t>    </a:t>
            </a:r>
            <a:r>
              <a:rPr>
                <a:solidFill>
                  <a:srgbClr val="178C38"/>
                </a:solidFill>
              </a:rPr>
              <a:t>//ofertas_busca.php?q=manaus&amp;numprods=10</a:t>
            </a:r>
          </a:p>
          <a:p>
            <a:pPr>
              <a:defRPr sz="2000"/>
            </a:pPr>
            <a:r>
              <a:t>    </a:t>
            </a:r>
            <a:r>
              <a:rPr>
                <a:solidFill>
                  <a:srgbClr val="0433FF"/>
                </a:solidFill>
              </a:rPr>
              <a:t>@GET</a:t>
            </a:r>
            <a:r>
              <a:t>(</a:t>
            </a:r>
            <a:r>
              <a:rPr>
                <a:solidFill>
                  <a:srgbClr val="FF2600"/>
                </a:solidFill>
              </a:rPr>
              <a:t>"/ofertas_busca.php"</a:t>
            </a:r>
            <a:r>
              <a:t>)</a:t>
            </a:r>
          </a:p>
          <a:p>
            <a:pPr>
              <a:defRPr sz="2000"/>
            </a:pPr>
            <a:r>
              <a:t>    </a:t>
            </a:r>
            <a:r>
              <a:rPr>
                <a:solidFill>
                  <a:srgbClr val="AA7942"/>
                </a:solidFill>
              </a:rPr>
              <a:t>public</a:t>
            </a:r>
            <a:r>
              <a:t> void getPacotes(</a:t>
            </a:r>
          </a:p>
          <a:p>
            <a:pPr lvl="5">
              <a:defRPr sz="2000"/>
            </a:pPr>
            <a:r>
              <a:rPr>
                <a:solidFill>
                  <a:srgbClr val="0433FF"/>
                </a:solidFill>
              </a:rPr>
              <a:t>@Query</a:t>
            </a:r>
            <a:r>
              <a:t>(</a:t>
            </a:r>
            <a:r>
              <a:rPr>
                <a:solidFill>
                  <a:srgbClr val="FF2600"/>
                </a:solidFill>
              </a:rPr>
              <a:t>"q"</a:t>
            </a:r>
            <a:r>
              <a:t>) String q, </a:t>
            </a:r>
          </a:p>
          <a:p>
            <a:pPr>
              <a:defRPr sz="2000"/>
            </a:pPr>
            <a:r>
              <a:t>                                 </a:t>
            </a:r>
            <a:r>
              <a:rPr>
                <a:solidFill>
                  <a:srgbClr val="0433FF"/>
                </a:solidFill>
              </a:rPr>
              <a:t>@Query</a:t>
            </a:r>
            <a:r>
              <a:t>(</a:t>
            </a:r>
            <a:r>
              <a:rPr>
                <a:solidFill>
                  <a:srgbClr val="FF2600"/>
                </a:solidFill>
              </a:rPr>
              <a:t>"numprods"</a:t>
            </a:r>
            <a:r>
              <a:t>) int qtdPacotes, </a:t>
            </a:r>
          </a:p>
          <a:p>
            <a:pPr>
              <a:defRPr sz="2000"/>
            </a:pPr>
            <a:r>
              <a:t>                           </a:t>
            </a:r>
            <a:r>
              <a:rPr b="1"/>
              <a:t>Callback&lt;List&lt;Pacote&gt;&gt;</a:t>
            </a:r>
            <a:r>
              <a:t> callback);</a:t>
            </a:r>
          </a:p>
          <a:p>
            <a:pPr>
              <a:defRPr sz="2000"/>
            </a:pPr>
          </a:p>
          <a:p>
            <a:pPr>
              <a:defRPr sz="2000"/>
            </a:pPr>
            <a:r>
              <a:t>}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Shape 511"/>
          <p:cNvSpPr/>
          <p:nvPr>
            <p:ph type="title"/>
          </p:nvPr>
        </p:nvSpPr>
        <p:spPr>
          <a:xfrm>
            <a:off x="535489" y="-57393"/>
            <a:ext cx="7024746" cy="1411493"/>
          </a:xfrm>
          <a:prstGeom prst="rect">
            <a:avLst/>
          </a:prstGeom>
        </p:spPr>
        <p:txBody>
          <a:bodyPr/>
          <a:lstStyle>
            <a:lvl1pPr>
              <a:defRPr sz="3800"/>
            </a:lvl1pPr>
          </a:lstStyle>
          <a:p>
            <a:pPr/>
            <a:r>
              <a:t>Classe de Interface</a:t>
            </a:r>
          </a:p>
        </p:txBody>
      </p:sp>
      <p:sp>
        <p:nvSpPr>
          <p:cNvPr id="512" name="Shape 512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513" name="Screen Shot 2015-01-22 at 17.21.26.png"/>
          <p:cNvPicPr>
            <a:picLocks noChangeAspect="1"/>
          </p:cNvPicPr>
          <p:nvPr/>
        </p:nvPicPr>
        <p:blipFill>
          <a:blip r:embed="rId2">
            <a:extLst/>
          </a:blip>
          <a:srcRect l="0" t="0" r="1923" b="0"/>
          <a:stretch>
            <a:fillRect/>
          </a:stretch>
        </p:blipFill>
        <p:spPr>
          <a:xfrm>
            <a:off x="560585" y="1851457"/>
            <a:ext cx="8023010" cy="370806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Shape 515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516" name="Screen Shot 2015-01-22 at 9.21.21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6149" y="1440440"/>
            <a:ext cx="7551702" cy="4845791"/>
          </a:xfrm>
          <a:prstGeom prst="rect">
            <a:avLst/>
          </a:prstGeom>
          <a:ln w="25400">
            <a:solidFill>
              <a:srgbClr val="DDDDDD"/>
            </a:solidFill>
            <a:miter lim="400000"/>
          </a:ln>
        </p:spPr>
      </p:pic>
      <p:sp>
        <p:nvSpPr>
          <p:cNvPr id="517" name="Shape 517"/>
          <p:cNvSpPr/>
          <p:nvPr>
            <p:ph type="title"/>
          </p:nvPr>
        </p:nvSpPr>
        <p:spPr>
          <a:xfrm>
            <a:off x="725989" y="327439"/>
            <a:ext cx="7024746" cy="908206"/>
          </a:xfrm>
          <a:prstGeom prst="rect">
            <a:avLst/>
          </a:prstGeom>
        </p:spPr>
        <p:txBody>
          <a:bodyPr/>
          <a:lstStyle/>
          <a:p>
            <a:pPr/>
            <a:r>
              <a:t>Classe Rest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9" name="Screen Shot 2015-01-22 at 9.25.43 AM.png"/>
          <p:cNvPicPr>
            <a:picLocks noChangeAspect="1"/>
          </p:cNvPicPr>
          <p:nvPr/>
        </p:nvPicPr>
        <p:blipFill>
          <a:blip r:embed="rId2">
            <a:extLst/>
          </a:blip>
          <a:srcRect l="0" t="0" r="0" b="2038"/>
          <a:stretch>
            <a:fillRect/>
          </a:stretch>
        </p:blipFill>
        <p:spPr>
          <a:xfrm>
            <a:off x="693539" y="706282"/>
            <a:ext cx="7757001" cy="5922982"/>
          </a:xfrm>
          <a:prstGeom prst="rect">
            <a:avLst/>
          </a:prstGeom>
          <a:ln w="25400">
            <a:solidFill>
              <a:srgbClr val="DDDDDD"/>
            </a:solidFill>
            <a:miter lim="400000"/>
          </a:ln>
        </p:spPr>
      </p:pic>
      <p:sp>
        <p:nvSpPr>
          <p:cNvPr id="520" name="Shape 520"/>
          <p:cNvSpPr/>
          <p:nvPr>
            <p:ph type="title"/>
          </p:nvPr>
        </p:nvSpPr>
        <p:spPr>
          <a:xfrm>
            <a:off x="5246634" y="-83673"/>
            <a:ext cx="2308332" cy="748265"/>
          </a:xfrm>
          <a:prstGeom prst="rect">
            <a:avLst/>
          </a:prstGeom>
        </p:spPr>
        <p:txBody>
          <a:bodyPr/>
          <a:lstStyle/>
          <a:p>
            <a:pPr/>
            <a:r>
              <a:t>Adapter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Shape 522"/>
          <p:cNvSpPr/>
          <p:nvPr>
            <p:ph type="title"/>
          </p:nvPr>
        </p:nvSpPr>
        <p:spPr>
          <a:xfrm>
            <a:off x="728343" y="786424"/>
            <a:ext cx="6228840" cy="1117011"/>
          </a:xfrm>
          <a:prstGeom prst="rect">
            <a:avLst/>
          </a:prstGeom>
        </p:spPr>
        <p:txBody>
          <a:bodyPr/>
          <a:lstStyle>
            <a:lvl1pPr defTabSz="758951">
              <a:defRPr sz="3320"/>
            </a:lvl1pPr>
          </a:lstStyle>
          <a:p>
            <a:pPr/>
            <a:r>
              <a:t>Nossa classe ViewHolder para o Adapter</a:t>
            </a:r>
          </a:p>
        </p:txBody>
      </p:sp>
      <p:sp>
        <p:nvSpPr>
          <p:cNvPr id="523" name="Shape 523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524" name="Screen Shot 2015-01-22 at 9.28.29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54050" y="2306935"/>
            <a:ext cx="6648136" cy="342917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Shape 526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527" name="Screen Shot 2015-01-22 at 9.39.44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306" y="0"/>
            <a:ext cx="5259085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528" name="Screen Shot 2015-01-22 at 9.38.06 A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290847" y="0"/>
            <a:ext cx="3788058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Shape 530"/>
          <p:cNvSpPr/>
          <p:nvPr>
            <p:ph type="title"/>
          </p:nvPr>
        </p:nvSpPr>
        <p:spPr>
          <a:xfrm>
            <a:off x="637089" y="807582"/>
            <a:ext cx="7024746" cy="1467452"/>
          </a:xfrm>
          <a:prstGeom prst="rect">
            <a:avLst/>
          </a:prstGeom>
        </p:spPr>
        <p:txBody>
          <a:bodyPr/>
          <a:lstStyle/>
          <a:p>
            <a:pPr/>
            <a:r>
              <a:t>Utilização de forma Síncrona</a:t>
            </a:r>
          </a:p>
        </p:txBody>
      </p:sp>
      <p:sp>
        <p:nvSpPr>
          <p:cNvPr id="531" name="Shape 531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532" name="Screen Shot 2015-01-22 at 9.50.26 AM.png"/>
          <p:cNvPicPr>
            <a:picLocks noChangeAspect="1"/>
          </p:cNvPicPr>
          <p:nvPr/>
        </p:nvPicPr>
        <p:blipFill>
          <a:blip r:embed="rId2">
            <a:extLst/>
          </a:blip>
          <a:srcRect l="1718" t="0" r="1718" b="0"/>
          <a:stretch>
            <a:fillRect/>
          </a:stretch>
        </p:blipFill>
        <p:spPr>
          <a:xfrm>
            <a:off x="623193" y="2534592"/>
            <a:ext cx="7897615" cy="30099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Screen Shot 2014-12-17 at 11.33.27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3246" y="1429087"/>
            <a:ext cx="8771155" cy="4549745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0" dist="127000" dir="16200000">
              <a:srgbClr val="000000">
                <a:alpha val="70000"/>
              </a:srgbClr>
            </a:outerShdw>
          </a:effectLst>
        </p:spPr>
      </p:pic>
      <p:sp>
        <p:nvSpPr>
          <p:cNvPr id="298" name="Shape 298"/>
          <p:cNvSpPr/>
          <p:nvPr/>
        </p:nvSpPr>
        <p:spPr>
          <a:xfrm>
            <a:off x="5473700" y="3610074"/>
            <a:ext cx="1676400" cy="467172"/>
          </a:xfrm>
          <a:prstGeom prst="rect">
            <a:avLst/>
          </a:prstGeom>
          <a:ln w="25400">
            <a:solidFill>
              <a:srgbClr val="F52400"/>
            </a:solidFill>
            <a:bevel/>
          </a:ln>
          <a:effectLst>
            <a:outerShdw sx="100000" sy="100000" kx="0" ky="0" algn="b" rotWithShape="0" blurRad="50800" dist="25400" dir="5400000">
              <a:srgbClr val="000000">
                <a:alpha val="28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299" name="Shape 299"/>
          <p:cNvSpPr/>
          <p:nvPr/>
        </p:nvSpPr>
        <p:spPr>
          <a:xfrm>
            <a:off x="4660900" y="2352774"/>
            <a:ext cx="2224981" cy="467172"/>
          </a:xfrm>
          <a:prstGeom prst="rect">
            <a:avLst/>
          </a:prstGeom>
          <a:ln w="25400">
            <a:solidFill>
              <a:srgbClr val="F52400"/>
            </a:solidFill>
            <a:bevel/>
          </a:ln>
          <a:effectLst>
            <a:outerShdw sx="100000" sy="100000" kx="0" ky="0" algn="b" rotWithShape="0" blurRad="50800" dist="25400" dir="5400000">
              <a:srgbClr val="000000">
                <a:alpha val="28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300" name="Shape 300"/>
          <p:cNvSpPr/>
          <p:nvPr>
            <p:ph type="title"/>
          </p:nvPr>
        </p:nvSpPr>
        <p:spPr>
          <a:xfrm>
            <a:off x="662513" y="-43838"/>
            <a:ext cx="7024746" cy="1143001"/>
          </a:xfrm>
          <a:prstGeom prst="rect">
            <a:avLst/>
          </a:prstGeom>
        </p:spPr>
        <p:txBody>
          <a:bodyPr/>
          <a:lstStyle/>
          <a:p>
            <a:pPr/>
            <a:r>
              <a:t>Aula Anterior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0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2" dur="10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99" grpId="1"/>
      <p:bldP build="whole" bldLvl="1" animBg="1" rev="0" advAuto="0" spid="298" grpId="2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Shape 534"/>
          <p:cNvSpPr/>
          <p:nvPr>
            <p:ph type="title"/>
          </p:nvPr>
        </p:nvSpPr>
        <p:spPr>
          <a:xfrm>
            <a:off x="637089" y="457200"/>
            <a:ext cx="7024746" cy="1467452"/>
          </a:xfrm>
          <a:prstGeom prst="rect">
            <a:avLst/>
          </a:prstGeom>
        </p:spPr>
        <p:txBody>
          <a:bodyPr/>
          <a:lstStyle/>
          <a:p>
            <a:pPr/>
            <a:r>
              <a:t>Utilização de forma Assíncrona</a:t>
            </a:r>
          </a:p>
        </p:txBody>
      </p:sp>
      <p:sp>
        <p:nvSpPr>
          <p:cNvPr id="535" name="Shape 535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536" name="Screen Shot 2015-01-22 at 9.51.17 AM.png"/>
          <p:cNvPicPr>
            <a:picLocks noChangeAspect="1"/>
          </p:cNvPicPr>
          <p:nvPr/>
        </p:nvPicPr>
        <p:blipFill>
          <a:blip r:embed="rId2">
            <a:extLst/>
          </a:blip>
          <a:srcRect l="1264" t="0" r="3012" b="0"/>
          <a:stretch>
            <a:fillRect/>
          </a:stretch>
        </p:blipFill>
        <p:spPr>
          <a:xfrm>
            <a:off x="371871" y="2418903"/>
            <a:ext cx="8400357" cy="33147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Shape 538"/>
          <p:cNvSpPr/>
          <p:nvPr>
            <p:ph type="title"/>
          </p:nvPr>
        </p:nvSpPr>
        <p:spPr>
          <a:xfrm>
            <a:off x="649789" y="-889000"/>
            <a:ext cx="7024746" cy="2170665"/>
          </a:xfrm>
          <a:prstGeom prst="rect">
            <a:avLst/>
          </a:prstGeom>
        </p:spPr>
        <p:txBody>
          <a:bodyPr/>
          <a:lstStyle/>
          <a:p>
            <a:pPr lvl="1"/>
            <a:r>
              <a:t>Resultado Final</a:t>
            </a:r>
          </a:p>
        </p:txBody>
      </p:sp>
      <p:sp>
        <p:nvSpPr>
          <p:cNvPr id="539" name="Shape 539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540" name="Screen Shot 2015-01-22 at 17.31.31.png"/>
          <p:cNvPicPr>
            <a:picLocks noChangeAspect="1"/>
          </p:cNvPicPr>
          <p:nvPr/>
        </p:nvPicPr>
        <p:blipFill>
          <a:blip r:embed="rId2">
            <a:extLst/>
          </a:blip>
          <a:srcRect l="8179" t="5731" r="16181" b="14782"/>
          <a:stretch>
            <a:fillRect/>
          </a:stretch>
        </p:blipFill>
        <p:spPr>
          <a:xfrm>
            <a:off x="3006804" y="1401806"/>
            <a:ext cx="3310427" cy="50926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Shape 542"/>
          <p:cNvSpPr/>
          <p:nvPr>
            <p:ph type="title"/>
          </p:nvPr>
        </p:nvSpPr>
        <p:spPr>
          <a:xfrm>
            <a:off x="624389" y="-495300"/>
            <a:ext cx="7024746" cy="2170665"/>
          </a:xfrm>
          <a:prstGeom prst="rect">
            <a:avLst/>
          </a:prstGeom>
        </p:spPr>
        <p:txBody>
          <a:bodyPr/>
          <a:lstStyle/>
          <a:p>
            <a:pPr lvl="1"/>
            <a:r>
              <a:t>Exercício para Casa</a:t>
            </a:r>
          </a:p>
        </p:txBody>
      </p:sp>
      <p:sp>
        <p:nvSpPr>
          <p:cNvPr id="543" name="Shape 543"/>
          <p:cNvSpPr/>
          <p:nvPr>
            <p:ph type="body" idx="1"/>
          </p:nvPr>
        </p:nvSpPr>
        <p:spPr>
          <a:xfrm>
            <a:off x="575819" y="2031551"/>
            <a:ext cx="7992362" cy="3659042"/>
          </a:xfrm>
          <a:prstGeom prst="rect">
            <a:avLst/>
          </a:prstGeom>
        </p:spPr>
        <p:txBody>
          <a:bodyPr/>
          <a:lstStyle/>
          <a:p>
            <a:pPr>
              <a:spcBef>
                <a:spcPts val="2200"/>
              </a:spcBef>
            </a:pPr>
            <a:r>
              <a:t>Construir um App parecido utilizando a URL </a:t>
            </a:r>
          </a:p>
          <a:p>
            <a:pPr lvl="2">
              <a:spcBef>
                <a:spcPts val="2200"/>
              </a:spcBef>
            </a:pPr>
            <a:r>
              <a:rPr u="sng">
                <a:solidFill>
                  <a:srgbClr val="E68200"/>
                </a:solidFill>
                <a:uFill>
                  <a:solidFill>
                    <a:srgbClr val="E68200"/>
                  </a:solidFill>
                </a:uFill>
                <a:hlinkClick r:id="rId2" invalidUrl="" action="" tgtFrame="" tooltip="" history="1" highlightClick="0" endSnd="0"/>
              </a:rPr>
              <a:t>http://infnet.aws.af.cm/ofertas_full.php</a:t>
            </a:r>
          </a:p>
          <a:p>
            <a:pPr>
              <a:spcBef>
                <a:spcPts val="2200"/>
              </a:spcBef>
            </a:pPr>
            <a:r>
              <a:t>Ela traz os pacotes de modo completo</a:t>
            </a:r>
          </a:p>
        </p:txBody>
      </p:sp>
      <p:sp>
        <p:nvSpPr>
          <p:cNvPr id="544" name="Shape 544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Shape 546"/>
          <p:cNvSpPr/>
          <p:nvPr>
            <p:ph type="title"/>
          </p:nvPr>
        </p:nvSpPr>
        <p:spPr>
          <a:xfrm>
            <a:off x="560889" y="582910"/>
            <a:ext cx="7024746" cy="1321055"/>
          </a:xfrm>
          <a:prstGeom prst="rect">
            <a:avLst/>
          </a:prstGeom>
        </p:spPr>
        <p:txBody>
          <a:bodyPr/>
          <a:lstStyle/>
          <a:p>
            <a:pPr lvl="1" defTabSz="896111">
              <a:defRPr sz="3920"/>
            </a:pPr>
            <a:r>
              <a:t>Exercício Grade de Programação da Globo</a:t>
            </a:r>
          </a:p>
        </p:txBody>
      </p:sp>
      <p:sp>
        <p:nvSpPr>
          <p:cNvPr id="547" name="Shape 547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548" name="Screen Shot 2015-07-24 at 00.27.28.png"/>
          <p:cNvPicPr>
            <a:picLocks noChangeAspect="1"/>
          </p:cNvPicPr>
          <p:nvPr/>
        </p:nvPicPr>
        <p:blipFill>
          <a:blip r:embed="rId2">
            <a:extLst/>
          </a:blip>
          <a:srcRect l="8633" t="9554" r="16360" b="20765"/>
          <a:stretch>
            <a:fillRect/>
          </a:stretch>
        </p:blipFill>
        <p:spPr>
          <a:xfrm>
            <a:off x="5347493" y="1864076"/>
            <a:ext cx="3210771" cy="4602109"/>
          </a:xfrm>
          <a:prstGeom prst="rect">
            <a:avLst/>
          </a:prstGeom>
          <a:ln w="12700">
            <a:miter lim="400000"/>
          </a:ln>
        </p:spPr>
      </p:pic>
      <p:sp>
        <p:nvSpPr>
          <p:cNvPr id="549" name="Shape 549"/>
          <p:cNvSpPr/>
          <p:nvPr>
            <p:ph type="body" sz="half" idx="1"/>
          </p:nvPr>
        </p:nvSpPr>
        <p:spPr>
          <a:xfrm>
            <a:off x="728219" y="2171251"/>
            <a:ext cx="4419942" cy="3659042"/>
          </a:xfrm>
          <a:prstGeom prst="rect">
            <a:avLst/>
          </a:prstGeom>
        </p:spPr>
        <p:txBody>
          <a:bodyPr/>
          <a:lstStyle>
            <a:lvl1pPr marL="342900" indent="-274320">
              <a:lnSpc>
                <a:spcPct val="110000"/>
              </a:lnSpc>
              <a:spcBef>
                <a:spcPts val="2200"/>
              </a:spcBef>
              <a:defRPr sz="3200"/>
            </a:lvl1pPr>
          </a:lstStyle>
          <a:p>
            <a:pPr/>
            <a:r>
              <a:t>Vamos consumir a API JSON da grade de programação da Globo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Shape 551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52" name="Shape 552"/>
          <p:cNvSpPr/>
          <p:nvPr>
            <p:ph type="body" sz="quarter" idx="1"/>
          </p:nvPr>
        </p:nvSpPr>
        <p:spPr>
          <a:xfrm>
            <a:off x="454025" y="1104451"/>
            <a:ext cx="8235950" cy="623939"/>
          </a:xfrm>
          <a:prstGeom prst="rect">
            <a:avLst/>
          </a:prstGeom>
        </p:spPr>
        <p:txBody>
          <a:bodyPr/>
          <a:lstStyle>
            <a:lvl1pPr marL="185166" indent="-148132" defTabSz="493776">
              <a:lnSpc>
                <a:spcPct val="110000"/>
              </a:lnSpc>
              <a:spcBef>
                <a:spcPts val="1100"/>
              </a:spcBef>
              <a:defRPr sz="1728" u="sng">
                <a:solidFill>
                  <a:srgbClr val="E68200"/>
                </a:solidFill>
                <a:uFill>
                  <a:solidFill>
                    <a:srgbClr val="E68200"/>
                  </a:solidFill>
                </a:uFill>
                <a:hlinkClick r:id="rId2" invalidUrl="" action="" tgtFrame="" tooltip="" history="1" highlightClick="0" endSnd="0"/>
              </a:defRPr>
            </a:lvl1pPr>
          </a:lstStyle>
          <a:p>
            <a:pPr>
              <a:defRPr u="none">
                <a:solidFill>
                  <a:srgbClr val="3E3D2D"/>
                </a:solidFill>
                <a:uFillTx/>
              </a:defRPr>
            </a:pPr>
            <a:r>
              <a:rPr u="sng">
                <a:solidFill>
                  <a:srgbClr val="E68200"/>
                </a:solidFill>
                <a:uFill>
                  <a:solidFill>
                    <a:srgbClr val="E68200"/>
                  </a:solidFill>
                </a:uFill>
                <a:hlinkClick r:id="rId2" invalidUrl="" action="" tgtFrame="" tooltip="" history="1" highlightClick="0" endSnd="0"/>
              </a:rPr>
              <a:t>http://redeglobo.globo.com/programacao/grade/2015-07-23/grade.json</a:t>
            </a:r>
          </a:p>
        </p:txBody>
      </p:sp>
      <p:pic>
        <p:nvPicPr>
          <p:cNvPr id="553" name="Screen Shot 2015-07-24 at 00.46.18.png"/>
          <p:cNvPicPr>
            <a:picLocks noChangeAspect="1"/>
          </p:cNvPicPr>
          <p:nvPr/>
        </p:nvPicPr>
        <p:blipFill>
          <a:blip r:embed="rId3">
            <a:extLst/>
          </a:blip>
          <a:srcRect l="4050" t="12864" r="16311" b="17918"/>
          <a:stretch>
            <a:fillRect/>
          </a:stretch>
        </p:blipFill>
        <p:spPr>
          <a:xfrm>
            <a:off x="135629" y="1651568"/>
            <a:ext cx="8872775" cy="503426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Shape 555"/>
          <p:cNvSpPr/>
          <p:nvPr>
            <p:ph type="title"/>
          </p:nvPr>
        </p:nvSpPr>
        <p:spPr>
          <a:xfrm>
            <a:off x="649789" y="539507"/>
            <a:ext cx="7024746" cy="1411493"/>
          </a:xfrm>
          <a:prstGeom prst="rect">
            <a:avLst/>
          </a:prstGeom>
        </p:spPr>
        <p:txBody>
          <a:bodyPr/>
          <a:lstStyle>
            <a:lvl1pPr>
              <a:defRPr sz="3800"/>
            </a:lvl1pPr>
          </a:lstStyle>
          <a:p>
            <a:pPr/>
            <a:r>
              <a:t>Classe de Interface</a:t>
            </a:r>
          </a:p>
        </p:txBody>
      </p:sp>
      <p:sp>
        <p:nvSpPr>
          <p:cNvPr id="556" name="Shape 556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557" name="Screen Shot 2015-07-24 at 00.53.02.png"/>
          <p:cNvPicPr>
            <a:picLocks noChangeAspect="1"/>
          </p:cNvPicPr>
          <p:nvPr/>
        </p:nvPicPr>
        <p:blipFill>
          <a:blip r:embed="rId2">
            <a:extLst/>
          </a:blip>
          <a:srcRect l="416" t="0" r="2384" b="0"/>
          <a:stretch>
            <a:fillRect/>
          </a:stretch>
        </p:blipFill>
        <p:spPr>
          <a:xfrm>
            <a:off x="303292" y="2555378"/>
            <a:ext cx="8717332" cy="284945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Shape 559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60" name="Shape 560"/>
          <p:cNvSpPr/>
          <p:nvPr>
            <p:ph type="title"/>
          </p:nvPr>
        </p:nvSpPr>
        <p:spPr>
          <a:xfrm>
            <a:off x="725989" y="327439"/>
            <a:ext cx="7024746" cy="908206"/>
          </a:xfrm>
          <a:prstGeom prst="rect">
            <a:avLst/>
          </a:prstGeom>
        </p:spPr>
        <p:txBody>
          <a:bodyPr/>
          <a:lstStyle/>
          <a:p>
            <a:pPr/>
            <a:r>
              <a:t>Classe Rest</a:t>
            </a:r>
          </a:p>
        </p:txBody>
      </p:sp>
      <p:pic>
        <p:nvPicPr>
          <p:cNvPr id="561" name="Screen Shot 2015-07-24 at 00.55.02.png"/>
          <p:cNvPicPr>
            <a:picLocks noChangeAspect="1"/>
          </p:cNvPicPr>
          <p:nvPr/>
        </p:nvPicPr>
        <p:blipFill>
          <a:blip r:embed="rId2">
            <a:extLst/>
          </a:blip>
          <a:srcRect l="416" t="0" r="1151" b="0"/>
          <a:stretch>
            <a:fillRect/>
          </a:stretch>
        </p:blipFill>
        <p:spPr>
          <a:xfrm>
            <a:off x="71635" y="1344187"/>
            <a:ext cx="9000581" cy="543049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Shape 563"/>
          <p:cNvSpPr/>
          <p:nvPr>
            <p:ph type="title"/>
          </p:nvPr>
        </p:nvSpPr>
        <p:spPr>
          <a:xfrm>
            <a:off x="5246634" y="-83673"/>
            <a:ext cx="2308332" cy="748265"/>
          </a:xfrm>
          <a:prstGeom prst="rect">
            <a:avLst/>
          </a:prstGeom>
        </p:spPr>
        <p:txBody>
          <a:bodyPr/>
          <a:lstStyle/>
          <a:p>
            <a:pPr/>
            <a:r>
              <a:t>Adapter</a:t>
            </a:r>
          </a:p>
        </p:txBody>
      </p:sp>
      <p:pic>
        <p:nvPicPr>
          <p:cNvPr id="564" name="Screen Shot 2015-07-24 at 00.56.56.png"/>
          <p:cNvPicPr>
            <a:picLocks noChangeAspect="1"/>
          </p:cNvPicPr>
          <p:nvPr/>
        </p:nvPicPr>
        <p:blipFill>
          <a:blip r:embed="rId2">
            <a:extLst/>
          </a:blip>
          <a:srcRect l="0" t="740" r="0" b="740"/>
          <a:stretch>
            <a:fillRect/>
          </a:stretch>
        </p:blipFill>
        <p:spPr>
          <a:xfrm>
            <a:off x="1243601" y="655881"/>
            <a:ext cx="6811091" cy="619195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Shape 566"/>
          <p:cNvSpPr/>
          <p:nvPr>
            <p:ph type="title"/>
          </p:nvPr>
        </p:nvSpPr>
        <p:spPr>
          <a:xfrm>
            <a:off x="4742057" y="-83673"/>
            <a:ext cx="3079609" cy="748265"/>
          </a:xfrm>
          <a:prstGeom prst="rect">
            <a:avLst/>
          </a:prstGeom>
        </p:spPr>
        <p:txBody>
          <a:bodyPr/>
          <a:lstStyle>
            <a:lvl1pPr defTabSz="896111">
              <a:defRPr sz="3920"/>
            </a:lvl1pPr>
          </a:lstStyle>
          <a:p>
            <a:pPr/>
            <a:r>
              <a:t>MainActivity</a:t>
            </a:r>
          </a:p>
        </p:txBody>
      </p:sp>
      <p:pic>
        <p:nvPicPr>
          <p:cNvPr id="567" name="Screen Shot 2015-07-24 at 01.05.09.png"/>
          <p:cNvPicPr>
            <a:picLocks noChangeAspect="1"/>
          </p:cNvPicPr>
          <p:nvPr/>
        </p:nvPicPr>
        <p:blipFill>
          <a:blip r:embed="rId2">
            <a:extLst/>
          </a:blip>
          <a:srcRect l="555" t="0" r="555" b="0"/>
          <a:stretch>
            <a:fillRect/>
          </a:stretch>
        </p:blipFill>
        <p:spPr>
          <a:xfrm>
            <a:off x="459661" y="697568"/>
            <a:ext cx="8404588" cy="604896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Screen Shot 2014-12-17 at 11.33.52 PM.png"/>
          <p:cNvPicPr>
            <a:picLocks noChangeAspect="1"/>
          </p:cNvPicPr>
          <p:nvPr/>
        </p:nvPicPr>
        <p:blipFill>
          <a:blip r:embed="rId2">
            <a:extLst/>
          </a:blip>
          <a:srcRect l="488" t="0" r="1661" b="0"/>
          <a:stretch>
            <a:fillRect/>
          </a:stretch>
        </p:blipFill>
        <p:spPr>
          <a:xfrm>
            <a:off x="98226" y="1565505"/>
            <a:ext cx="8947349" cy="4279439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0" dist="127000" dir="16200000">
              <a:srgbClr val="000000">
                <a:alpha val="70000"/>
              </a:srgbClr>
            </a:outerShdw>
          </a:effectLst>
        </p:spPr>
      </p:pic>
      <p:sp>
        <p:nvSpPr>
          <p:cNvPr id="303" name="Shape 303"/>
          <p:cNvSpPr/>
          <p:nvPr/>
        </p:nvSpPr>
        <p:spPr>
          <a:xfrm>
            <a:off x="4162028" y="2505174"/>
            <a:ext cx="2431753" cy="467172"/>
          </a:xfrm>
          <a:prstGeom prst="rect">
            <a:avLst/>
          </a:prstGeom>
          <a:ln w="25400">
            <a:solidFill>
              <a:srgbClr val="F52400"/>
            </a:solidFill>
            <a:bevel/>
          </a:ln>
          <a:effectLst>
            <a:outerShdw sx="100000" sy="100000" kx="0" ky="0" algn="b" rotWithShape="0" blurRad="50800" dist="25400" dir="5400000">
              <a:srgbClr val="000000">
                <a:alpha val="28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304" name="Shape 304"/>
          <p:cNvSpPr/>
          <p:nvPr/>
        </p:nvSpPr>
        <p:spPr>
          <a:xfrm>
            <a:off x="5297289" y="3673574"/>
            <a:ext cx="1865511" cy="467172"/>
          </a:xfrm>
          <a:prstGeom prst="rect">
            <a:avLst/>
          </a:prstGeom>
          <a:ln w="25400">
            <a:solidFill>
              <a:srgbClr val="F52400"/>
            </a:solidFill>
            <a:bevel/>
          </a:ln>
          <a:effectLst>
            <a:outerShdw sx="100000" sy="100000" kx="0" ky="0" algn="b" rotWithShape="0" blurRad="50800" dist="25400" dir="5400000">
              <a:srgbClr val="000000">
                <a:alpha val="28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305" name="Shape 305"/>
          <p:cNvSpPr/>
          <p:nvPr>
            <p:ph type="title"/>
          </p:nvPr>
        </p:nvSpPr>
        <p:spPr>
          <a:xfrm>
            <a:off x="713313" y="172062"/>
            <a:ext cx="7024746" cy="1143001"/>
          </a:xfrm>
          <a:prstGeom prst="rect">
            <a:avLst/>
          </a:prstGeom>
        </p:spPr>
        <p:txBody>
          <a:bodyPr/>
          <a:lstStyle/>
          <a:p>
            <a:pPr/>
            <a:r>
              <a:t>Aula Anterior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0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2" dur="10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03" grpId="1"/>
      <p:bldP build="whole" bldLvl="1" animBg="1" rev="0" advAuto="0" spid="304" grpId="2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Screen Shot 2014-12-17 at 11.31.41 PM.png"/>
          <p:cNvPicPr>
            <a:picLocks noChangeAspect="1"/>
          </p:cNvPicPr>
          <p:nvPr/>
        </p:nvPicPr>
        <p:blipFill>
          <a:blip r:embed="rId2">
            <a:extLst/>
          </a:blip>
          <a:srcRect l="1421" t="0" r="1421" b="0"/>
          <a:stretch>
            <a:fillRect/>
          </a:stretch>
        </p:blipFill>
        <p:spPr>
          <a:xfrm>
            <a:off x="235426" y="1781207"/>
            <a:ext cx="8853274" cy="4561873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0" dist="127000" dir="16200000">
              <a:srgbClr val="000000">
                <a:alpha val="70000"/>
              </a:srgbClr>
            </a:outerShdw>
          </a:effectLst>
        </p:spPr>
      </p:pic>
      <p:sp>
        <p:nvSpPr>
          <p:cNvPr id="308" name="Shape 308"/>
          <p:cNvSpPr/>
          <p:nvPr/>
        </p:nvSpPr>
        <p:spPr>
          <a:xfrm>
            <a:off x="292168" y="2848074"/>
            <a:ext cx="3669592" cy="382539"/>
          </a:xfrm>
          <a:prstGeom prst="rect">
            <a:avLst/>
          </a:prstGeom>
          <a:ln w="25400">
            <a:solidFill>
              <a:srgbClr val="F52400"/>
            </a:solidFill>
            <a:bevel/>
          </a:ln>
          <a:effectLst>
            <a:outerShdw sx="100000" sy="100000" kx="0" ky="0" algn="b" rotWithShape="0" blurRad="50800" dist="25400" dir="5400000">
              <a:srgbClr val="000000">
                <a:alpha val="28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309" name="Shape 309"/>
          <p:cNvSpPr/>
          <p:nvPr>
            <p:ph type="title"/>
          </p:nvPr>
        </p:nvSpPr>
        <p:spPr>
          <a:xfrm>
            <a:off x="713313" y="172062"/>
            <a:ext cx="7024746" cy="1143001"/>
          </a:xfrm>
          <a:prstGeom prst="rect">
            <a:avLst/>
          </a:prstGeom>
        </p:spPr>
        <p:txBody>
          <a:bodyPr/>
          <a:lstStyle/>
          <a:p>
            <a:pPr/>
            <a:r>
              <a:t>Aula Anterior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0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08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" name="Screen Shot 2014-12-18 at 8.27.10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0520" y="2534898"/>
            <a:ext cx="6805159" cy="3388404"/>
          </a:xfrm>
          <a:prstGeom prst="rect">
            <a:avLst/>
          </a:prstGeom>
          <a:ln w="12700">
            <a:miter lim="400000"/>
          </a:ln>
        </p:spPr>
      </p:pic>
      <p:sp>
        <p:nvSpPr>
          <p:cNvPr id="312" name="Shape 312"/>
          <p:cNvSpPr/>
          <p:nvPr/>
        </p:nvSpPr>
        <p:spPr>
          <a:xfrm>
            <a:off x="625113" y="1250884"/>
            <a:ext cx="7715973" cy="10927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b">
            <a:normAutofit fontScale="100000" lnSpcReduction="0"/>
          </a:bodyPr>
          <a:lstStyle>
            <a:lvl1pPr>
              <a:defRPr sz="3700">
                <a:solidFill>
                  <a:schemeClr val="accent1"/>
                </a:solidFill>
              </a:defRPr>
            </a:lvl1pPr>
          </a:lstStyle>
          <a:p>
            <a:pPr>
              <a:defRPr sz="1600">
                <a:solidFill>
                  <a:srgbClr val="000000"/>
                </a:solidFill>
              </a:defRPr>
            </a:pPr>
            <a:r>
              <a:rPr sz="3700">
                <a:solidFill>
                  <a:schemeClr val="accent1"/>
                </a:solidFill>
              </a:rPr>
              <a:t>Falamos de JSON em Java</a:t>
            </a:r>
          </a:p>
        </p:txBody>
      </p:sp>
      <p:sp>
        <p:nvSpPr>
          <p:cNvPr id="313" name="Shape 313"/>
          <p:cNvSpPr/>
          <p:nvPr>
            <p:ph type="title"/>
          </p:nvPr>
        </p:nvSpPr>
        <p:spPr>
          <a:xfrm>
            <a:off x="713313" y="172062"/>
            <a:ext cx="7024746" cy="1143001"/>
          </a:xfrm>
          <a:prstGeom prst="rect">
            <a:avLst/>
          </a:prstGeom>
        </p:spPr>
        <p:txBody>
          <a:bodyPr/>
          <a:lstStyle/>
          <a:p>
            <a:pPr/>
            <a:r>
              <a:t>Aula Anterior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theme/theme1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0000FF"/>
      </a:hlink>
      <a:folHlink>
        <a:srgbClr val="FF00FF"/>
      </a:folHlink>
    </a:clrScheme>
    <a:fontScheme name="Default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50800" dist="25400" dir="5400000">
              <a:srgbClr val="000000">
                <a:alpha val="28000"/>
              </a:srgbClr>
            </a:outerShdw>
          </a:effectLst>
        </a:effectStyle>
        <a:effectStyle>
          <a:effectLst>
            <a:outerShdw sx="100000" sy="100000" kx="0" ky="0" algn="b" rotWithShape="0" blurRad="50800" dist="25400" dir="5400000">
              <a:srgbClr val="000000">
                <a:alpha val="28000"/>
              </a:srgbClr>
            </a:outerShdw>
          </a:effectLst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5875" cap="flat">
          <a:solidFill>
            <a:schemeClr val="accent1"/>
          </a:solidFill>
          <a:prstDash val="solid"/>
          <a:bevel/>
        </a:ln>
        <a:effectLst>
          <a:outerShdw sx="100000" sy="100000" kx="0" ky="0" algn="b" rotWithShape="0" blurRad="50800" dist="25400" dir="5400000">
            <a:srgbClr val="000000">
              <a:alpha val="28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Century Gothic"/>
            <a:ea typeface="Century Gothic"/>
            <a:cs typeface="Century Gothic"/>
            <a:sym typeface="Century Gothic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5875" cap="flat">
          <a:solidFill>
            <a:schemeClr val="accent1"/>
          </a:solidFill>
          <a:prstDash val="solid"/>
          <a:bevel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Century Gothic"/>
            <a:ea typeface="Century Gothic"/>
            <a:cs typeface="Century Gothic"/>
            <a:sym typeface="Century Gothic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0000FF"/>
      </a:hlink>
      <a:folHlink>
        <a:srgbClr val="FF00FF"/>
      </a:folHlink>
    </a:clrScheme>
    <a:fontScheme name="Default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50800" dist="25400" dir="5400000">
              <a:srgbClr val="000000">
                <a:alpha val="28000"/>
              </a:srgbClr>
            </a:outerShdw>
          </a:effectLst>
        </a:effectStyle>
        <a:effectStyle>
          <a:effectLst>
            <a:outerShdw sx="100000" sy="100000" kx="0" ky="0" algn="b" rotWithShape="0" blurRad="50800" dist="25400" dir="5400000">
              <a:srgbClr val="000000">
                <a:alpha val="28000"/>
              </a:srgbClr>
            </a:outerShdw>
          </a:effectLst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5875" cap="flat">
          <a:solidFill>
            <a:schemeClr val="accent1"/>
          </a:solidFill>
          <a:prstDash val="solid"/>
          <a:bevel/>
        </a:ln>
        <a:effectLst>
          <a:outerShdw sx="100000" sy="100000" kx="0" ky="0" algn="b" rotWithShape="0" blurRad="50800" dist="25400" dir="5400000">
            <a:srgbClr val="000000">
              <a:alpha val="28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Century Gothic"/>
            <a:ea typeface="Century Gothic"/>
            <a:cs typeface="Century Gothic"/>
            <a:sym typeface="Century Gothic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5875" cap="flat">
          <a:solidFill>
            <a:schemeClr val="accent1"/>
          </a:solidFill>
          <a:prstDash val="solid"/>
          <a:bevel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Century Gothic"/>
            <a:ea typeface="Century Gothic"/>
            <a:cs typeface="Century Gothic"/>
            <a:sym typeface="Century Gothic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